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63"/>
  </p:notesMasterIdLst>
  <p:sldIdLst>
    <p:sldId id="301" r:id="rId2"/>
    <p:sldId id="256" r:id="rId3"/>
    <p:sldId id="306" r:id="rId4"/>
    <p:sldId id="307" r:id="rId5"/>
    <p:sldId id="308" r:id="rId6"/>
    <p:sldId id="309" r:id="rId7"/>
    <p:sldId id="260" r:id="rId8"/>
    <p:sldId id="261" r:id="rId9"/>
    <p:sldId id="305" r:id="rId10"/>
    <p:sldId id="293" r:id="rId11"/>
    <p:sldId id="296" r:id="rId12"/>
    <p:sldId id="297" r:id="rId13"/>
    <p:sldId id="298" r:id="rId14"/>
    <p:sldId id="292" r:id="rId15"/>
    <p:sldId id="299" r:id="rId16"/>
    <p:sldId id="257" r:id="rId17"/>
    <p:sldId id="258" r:id="rId18"/>
    <p:sldId id="259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5" r:id="rId41"/>
    <p:sldId id="286" r:id="rId42"/>
    <p:sldId id="287" r:id="rId43"/>
    <p:sldId id="288" r:id="rId44"/>
    <p:sldId id="302" r:id="rId45"/>
    <p:sldId id="303" r:id="rId46"/>
    <p:sldId id="304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291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000"/>
    <a:srgbClr val="CCFF99"/>
    <a:srgbClr val="000099"/>
    <a:srgbClr val="660066"/>
    <a:srgbClr val="C1C1FF"/>
    <a:srgbClr val="9999FF"/>
    <a:srgbClr val="FFC1C1"/>
    <a:srgbClr val="FF9999"/>
    <a:srgbClr val="99FF66"/>
    <a:srgbClr val="006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2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66BE31-978F-48C4-ACB6-EA5FF9601C6D}" type="doc">
      <dgm:prSet loTypeId="urn:microsoft.com/office/officeart/2005/8/layout/chevron1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0A6E249-D9D5-4AAF-A611-FDD444FC0534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Экспери-ментирование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E07BCF-62B0-42E9-9FAE-4F3C7B5B4EF9}" type="parTrans" cxnId="{28DD849D-66C0-4BF9-9CB4-DAC69829DF10}">
      <dgm:prSet/>
      <dgm:spPr/>
      <dgm:t>
        <a:bodyPr/>
        <a:lstStyle/>
        <a:p>
          <a:endParaRPr lang="ru-RU"/>
        </a:p>
      </dgm:t>
    </dgm:pt>
    <dgm:pt modelId="{EB536B76-C6B7-4C0C-B29A-BF9C12B5E501}" type="sibTrans" cxnId="{28DD849D-66C0-4BF9-9CB4-DAC69829DF10}">
      <dgm:prSet/>
      <dgm:spPr/>
      <dgm:t>
        <a:bodyPr/>
        <a:lstStyle/>
        <a:p>
          <a:endParaRPr lang="ru-RU"/>
        </a:p>
      </dgm:t>
    </dgm:pt>
    <dgm:pt modelId="{0D850A17-79C4-4A99-B30A-A5CFECC6D8A4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Спонтанное</a:t>
          </a:r>
        </a:p>
      </dgm:t>
    </dgm:pt>
    <dgm:pt modelId="{25D643B9-1ECF-4C2F-9945-D4D65845D17F}" type="parTrans" cxnId="{0ABE92B3-9225-48CE-A7E8-B9785FF8788F}">
      <dgm:prSet/>
      <dgm:spPr/>
      <dgm:t>
        <a:bodyPr/>
        <a:lstStyle/>
        <a:p>
          <a:endParaRPr lang="ru-RU"/>
        </a:p>
      </dgm:t>
    </dgm:pt>
    <dgm:pt modelId="{E4DDF18B-6F72-4863-9323-C44C56AC728F}" type="sibTrans" cxnId="{0ABE92B3-9225-48CE-A7E8-B9785FF8788F}">
      <dgm:prSet/>
      <dgm:spPr/>
      <dgm:t>
        <a:bodyPr/>
        <a:lstStyle/>
        <a:p>
          <a:endParaRPr lang="ru-RU"/>
        </a:p>
      </dgm:t>
    </dgm:pt>
    <dgm:pt modelId="{211E95ED-3983-4CAA-BE22-6E5868FDF6F0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Репродуктивное</a:t>
          </a:r>
        </a:p>
      </dgm:t>
    </dgm:pt>
    <dgm:pt modelId="{479E4CD7-130D-4111-9EB3-0987497A93CB}" type="parTrans" cxnId="{AF869890-6565-4624-B393-9A28BA19F529}">
      <dgm:prSet/>
      <dgm:spPr/>
      <dgm:t>
        <a:bodyPr/>
        <a:lstStyle/>
        <a:p>
          <a:endParaRPr lang="ru-RU"/>
        </a:p>
      </dgm:t>
    </dgm:pt>
    <dgm:pt modelId="{8FCF26CD-2402-4305-B9F5-A7EF716C2362}" type="sibTrans" cxnId="{AF869890-6565-4624-B393-9A28BA19F529}">
      <dgm:prSet/>
      <dgm:spPr/>
      <dgm:t>
        <a:bodyPr/>
        <a:lstStyle/>
        <a:p>
          <a:endParaRPr lang="ru-RU"/>
        </a:p>
      </dgm:t>
    </dgm:pt>
    <dgm:pt modelId="{61699048-2D39-483B-B732-5AA134E3EB99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Поисковое</a:t>
          </a:r>
        </a:p>
      </dgm:t>
    </dgm:pt>
    <dgm:pt modelId="{D0964FFD-0A27-4635-860D-7CD4635B8705}" type="parTrans" cxnId="{413B82EE-48DA-4DC9-A27D-2359EE9921AD}">
      <dgm:prSet/>
      <dgm:spPr/>
      <dgm:t>
        <a:bodyPr/>
        <a:lstStyle/>
        <a:p>
          <a:endParaRPr lang="ru-RU"/>
        </a:p>
      </dgm:t>
    </dgm:pt>
    <dgm:pt modelId="{477059E4-8421-421F-9ED6-83BDAD27B6D6}" type="sibTrans" cxnId="{413B82EE-48DA-4DC9-A27D-2359EE9921AD}">
      <dgm:prSet/>
      <dgm:spPr/>
      <dgm:t>
        <a:bodyPr/>
        <a:lstStyle/>
        <a:p>
          <a:endParaRPr lang="ru-RU"/>
        </a:p>
      </dgm:t>
    </dgm:pt>
    <dgm:pt modelId="{C357C8D0-9E02-46A8-B6FD-CBFC74B59EB5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Обучение</a:t>
          </a:r>
        </a:p>
      </dgm:t>
    </dgm:pt>
    <dgm:pt modelId="{7C2A6817-D7D7-4385-BE73-67D22CCC7829}" type="parTrans" cxnId="{375C3D1B-5DE4-4D3A-B2EB-216B9C20F6AC}">
      <dgm:prSet/>
      <dgm:spPr/>
      <dgm:t>
        <a:bodyPr/>
        <a:lstStyle/>
        <a:p>
          <a:endParaRPr lang="ru-RU"/>
        </a:p>
      </dgm:t>
    </dgm:pt>
    <dgm:pt modelId="{557CEB52-9E01-44BC-958C-2A27FBB593E9}" type="sibTrans" cxnId="{375C3D1B-5DE4-4D3A-B2EB-216B9C20F6AC}">
      <dgm:prSet/>
      <dgm:spPr/>
      <dgm:t>
        <a:bodyPr/>
        <a:lstStyle/>
        <a:p>
          <a:endParaRPr lang="ru-RU"/>
        </a:p>
      </dgm:t>
    </dgm:pt>
    <dgm:pt modelId="{0A19F4D1-C79B-4F74-BC26-F4C546F712AC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Подражательное</a:t>
          </a:r>
        </a:p>
      </dgm:t>
    </dgm:pt>
    <dgm:pt modelId="{387D65B0-CEE2-4808-996B-664C79A7658E}" type="parTrans" cxnId="{4DA69716-63F8-47DA-A53B-72FEA8119317}">
      <dgm:prSet/>
      <dgm:spPr/>
      <dgm:t>
        <a:bodyPr/>
        <a:lstStyle/>
        <a:p>
          <a:endParaRPr lang="ru-RU"/>
        </a:p>
      </dgm:t>
    </dgm:pt>
    <dgm:pt modelId="{D39CE5C4-113D-4DDF-9DDD-CB9AA913C9DB}" type="sibTrans" cxnId="{4DA69716-63F8-47DA-A53B-72FEA8119317}">
      <dgm:prSet/>
      <dgm:spPr/>
      <dgm:t>
        <a:bodyPr/>
        <a:lstStyle/>
        <a:p>
          <a:endParaRPr lang="ru-RU"/>
        </a:p>
      </dgm:t>
    </dgm:pt>
    <dgm:pt modelId="{DBCF356F-998B-4C43-815C-5AEE412538C2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Свободное владение 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художественными </a:t>
          </a:r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эталонами</a:t>
          </a:r>
        </a:p>
      </dgm:t>
    </dgm:pt>
    <dgm:pt modelId="{3941B116-F60E-44A4-A201-7D204B9110E8}" type="parTrans" cxnId="{477983E6-CE58-42F5-B963-3A1767E91D14}">
      <dgm:prSet/>
      <dgm:spPr/>
      <dgm:t>
        <a:bodyPr/>
        <a:lstStyle/>
        <a:p>
          <a:endParaRPr lang="ru-RU"/>
        </a:p>
      </dgm:t>
    </dgm:pt>
    <dgm:pt modelId="{25DE9518-92F6-4805-A273-E6C2C706FA22}" type="sibTrans" cxnId="{477983E6-CE58-42F5-B963-3A1767E91D14}">
      <dgm:prSet/>
      <dgm:spPr/>
      <dgm:t>
        <a:bodyPr/>
        <a:lstStyle/>
        <a:p>
          <a:endParaRPr lang="ru-RU"/>
        </a:p>
      </dgm:t>
    </dgm:pt>
    <dgm:pt modelId="{64E9DE84-5A36-41FE-A9A8-16111E97B792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Эмоциональное</a:t>
          </a:r>
        </a:p>
      </dgm:t>
    </dgm:pt>
    <dgm:pt modelId="{9A327959-BFD7-4D60-9135-11609F145CE8}" type="parTrans" cxnId="{856C2E13-DD92-4185-9B0C-E0B4A70E3829}">
      <dgm:prSet/>
      <dgm:spPr/>
      <dgm:t>
        <a:bodyPr/>
        <a:lstStyle/>
        <a:p>
          <a:endParaRPr lang="ru-RU"/>
        </a:p>
      </dgm:t>
    </dgm:pt>
    <dgm:pt modelId="{631B2BF7-9992-443D-8F53-DF05A0972B27}" type="sibTrans" cxnId="{856C2E13-DD92-4185-9B0C-E0B4A70E3829}">
      <dgm:prSet/>
      <dgm:spPr/>
      <dgm:t>
        <a:bodyPr/>
        <a:lstStyle/>
        <a:p>
          <a:endParaRPr lang="ru-RU"/>
        </a:p>
      </dgm:t>
    </dgm:pt>
    <dgm:pt modelId="{773F4D83-14C8-4400-A302-0C3CF027907B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Когнитивное</a:t>
          </a:r>
        </a:p>
      </dgm:t>
    </dgm:pt>
    <dgm:pt modelId="{05D4B757-A13B-431B-B039-EEB0EDF8CB26}" type="parTrans" cxnId="{ADBE9E8F-6B38-4505-A2A6-7B73C751634F}">
      <dgm:prSet/>
      <dgm:spPr/>
      <dgm:t>
        <a:bodyPr/>
        <a:lstStyle/>
        <a:p>
          <a:endParaRPr lang="ru-RU"/>
        </a:p>
      </dgm:t>
    </dgm:pt>
    <dgm:pt modelId="{8C5E59E4-8B69-49F9-BC2B-D8A202C3AC48}" type="sibTrans" cxnId="{ADBE9E8F-6B38-4505-A2A6-7B73C751634F}">
      <dgm:prSet/>
      <dgm:spPr/>
      <dgm:t>
        <a:bodyPr/>
        <a:lstStyle/>
        <a:p>
          <a:endParaRPr lang="ru-RU"/>
        </a:p>
      </dgm:t>
    </dgm:pt>
    <dgm:pt modelId="{4C5B75E1-7C19-42A5-9A9B-44D13FB5EF9E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Самостоятельное (погружение в работу над образом)</a:t>
          </a:r>
        </a:p>
      </dgm:t>
    </dgm:pt>
    <dgm:pt modelId="{C3C5A97D-E366-4654-A587-50A67ECBC9EF}" type="parTrans" cxnId="{5C4A8531-C86F-4458-A555-03DD60939B32}">
      <dgm:prSet/>
      <dgm:spPr/>
      <dgm:t>
        <a:bodyPr/>
        <a:lstStyle/>
        <a:p>
          <a:endParaRPr lang="ru-RU"/>
        </a:p>
      </dgm:t>
    </dgm:pt>
    <dgm:pt modelId="{B5E93753-BDBB-414C-9991-2D181F1E8863}" type="sibTrans" cxnId="{5C4A8531-C86F-4458-A555-03DD60939B32}">
      <dgm:prSet/>
      <dgm:spPr/>
      <dgm:t>
        <a:bodyPr/>
        <a:lstStyle/>
        <a:p>
          <a:endParaRPr lang="ru-RU"/>
        </a:p>
      </dgm:t>
    </dgm:pt>
    <dgm:pt modelId="{D50A520D-3D96-4FEF-BC98-D6841AB4F23E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Корреляционное</a:t>
          </a:r>
        </a:p>
      </dgm:t>
    </dgm:pt>
    <dgm:pt modelId="{35DAEAF3-5D70-43D8-8BA8-B3931027A0E2}" type="parTrans" cxnId="{ECBA6F07-D366-426D-A6E8-1085FF10606A}">
      <dgm:prSet/>
      <dgm:spPr/>
      <dgm:t>
        <a:bodyPr/>
        <a:lstStyle/>
        <a:p>
          <a:endParaRPr lang="ru-RU"/>
        </a:p>
      </dgm:t>
    </dgm:pt>
    <dgm:pt modelId="{3BBED98D-C02A-4391-8F8D-EF3078528A8C}" type="sibTrans" cxnId="{ECBA6F07-D366-426D-A6E8-1085FF10606A}">
      <dgm:prSet/>
      <dgm:spPr/>
      <dgm:t>
        <a:bodyPr/>
        <a:lstStyle/>
        <a:p>
          <a:endParaRPr lang="ru-RU"/>
        </a:p>
      </dgm:t>
    </dgm:pt>
    <dgm:pt modelId="{401A95B6-54E2-4B34-8A8C-45700E88F29F}">
      <dgm:prSet phldrT="[Текст]" custT="1"/>
      <dgm:spPr/>
      <dgm:t>
        <a:bodyPr/>
        <a:lstStyle/>
        <a:p>
          <a:r>
            <a:rPr lang="ru-RU" sz="20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Креативное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925095-A7DD-44F2-B2D5-F450AA25F94E}" type="parTrans" cxnId="{1EF80D58-3C4C-4BB1-B299-60FC8C824D38}">
      <dgm:prSet/>
      <dgm:spPr/>
      <dgm:t>
        <a:bodyPr/>
        <a:lstStyle/>
        <a:p>
          <a:endParaRPr lang="ru-RU"/>
        </a:p>
      </dgm:t>
    </dgm:pt>
    <dgm:pt modelId="{8583E552-E188-479B-B842-5BFAAA853648}" type="sibTrans" cxnId="{1EF80D58-3C4C-4BB1-B299-60FC8C824D38}">
      <dgm:prSet/>
      <dgm:spPr/>
      <dgm:t>
        <a:bodyPr/>
        <a:lstStyle/>
        <a:p>
          <a:endParaRPr lang="ru-RU"/>
        </a:p>
      </dgm:t>
    </dgm:pt>
    <dgm:pt modelId="{709804E3-467B-454C-915C-57B21D8D7EEA}" type="pres">
      <dgm:prSet presAssocID="{0966BE31-978F-48C4-ACB6-EA5FF9601C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4A6CA5-CFF6-4269-87A1-9B304F0BB825}" type="pres">
      <dgm:prSet presAssocID="{70A6E249-D9D5-4AAF-A611-FDD444FC0534}" presName="composite" presStyleCnt="0"/>
      <dgm:spPr/>
      <dgm:t>
        <a:bodyPr/>
        <a:lstStyle/>
        <a:p>
          <a:endParaRPr lang="ru-RU"/>
        </a:p>
      </dgm:t>
    </dgm:pt>
    <dgm:pt modelId="{E70E1F9F-4324-49A3-B79D-7E51A823C367}" type="pres">
      <dgm:prSet presAssocID="{70A6E249-D9D5-4AAF-A611-FDD444FC0534}" presName="parTx" presStyleLbl="node1" presStyleIdx="0" presStyleCnt="3" custScaleX="1597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BF344-9727-47A7-AB24-ABFB333C1741}" type="pres">
      <dgm:prSet presAssocID="{70A6E249-D9D5-4AAF-A611-FDD444FC0534}" presName="desTx" presStyleLbl="revTx" presStyleIdx="0" presStyleCnt="3" custScaleX="137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76A5E-2EC2-42A7-9B37-CAC74F701A38}" type="pres">
      <dgm:prSet presAssocID="{EB536B76-C6B7-4C0C-B29A-BF9C12B5E501}" presName="space" presStyleCnt="0"/>
      <dgm:spPr/>
      <dgm:t>
        <a:bodyPr/>
        <a:lstStyle/>
        <a:p>
          <a:endParaRPr lang="ru-RU"/>
        </a:p>
      </dgm:t>
    </dgm:pt>
    <dgm:pt modelId="{70E230B4-DEB8-401F-8123-FB809910309B}" type="pres">
      <dgm:prSet presAssocID="{C357C8D0-9E02-46A8-B6FD-CBFC74B59EB5}" presName="composite" presStyleCnt="0"/>
      <dgm:spPr/>
      <dgm:t>
        <a:bodyPr/>
        <a:lstStyle/>
        <a:p>
          <a:endParaRPr lang="ru-RU"/>
        </a:p>
      </dgm:t>
    </dgm:pt>
    <dgm:pt modelId="{0BFD6B22-A3A3-4263-996D-4D51B14B9D1D}" type="pres">
      <dgm:prSet presAssocID="{C357C8D0-9E02-46A8-B6FD-CBFC74B59EB5}" presName="parTx" presStyleLbl="node1" presStyleIdx="1" presStyleCnt="3" custScaleX="1392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9B7B6F-37A8-47EB-A630-B3E3E8777EE7}" type="pres">
      <dgm:prSet presAssocID="{C357C8D0-9E02-46A8-B6FD-CBFC74B59EB5}" presName="desTx" presStyleLbl="revTx" presStyleIdx="1" presStyleCnt="3" custScaleX="150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0D624-FF6B-4A38-B0A5-E83B85B130D3}" type="pres">
      <dgm:prSet presAssocID="{557CEB52-9E01-44BC-958C-2A27FBB593E9}" presName="space" presStyleCnt="0"/>
      <dgm:spPr/>
      <dgm:t>
        <a:bodyPr/>
        <a:lstStyle/>
        <a:p>
          <a:endParaRPr lang="ru-RU"/>
        </a:p>
      </dgm:t>
    </dgm:pt>
    <dgm:pt modelId="{341A5A48-15B0-496B-A57A-B3AB171BDBE5}" type="pres">
      <dgm:prSet presAssocID="{DBCF356F-998B-4C43-815C-5AEE412538C2}" presName="composite" presStyleCnt="0"/>
      <dgm:spPr/>
      <dgm:t>
        <a:bodyPr/>
        <a:lstStyle/>
        <a:p>
          <a:endParaRPr lang="ru-RU"/>
        </a:p>
      </dgm:t>
    </dgm:pt>
    <dgm:pt modelId="{BF34D4BD-83A6-46FF-AE0E-A37FD60F532D}" type="pres">
      <dgm:prSet presAssocID="{DBCF356F-998B-4C43-815C-5AEE412538C2}" presName="parTx" presStyleLbl="node1" presStyleIdx="2" presStyleCnt="3" custScaleX="164724" custScaleY="1212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D5B38-79F6-49BE-8672-7995E2F82F0B}" type="pres">
      <dgm:prSet presAssocID="{DBCF356F-998B-4C43-815C-5AEE412538C2}" presName="desTx" presStyleLbl="revTx" presStyleIdx="2" presStyleCnt="3" custScaleX="148832" custLinFactNeighborX="5715" custLinFactNeighborY="11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5C3D1B-5DE4-4D3A-B2EB-216B9C20F6AC}" srcId="{0966BE31-978F-48C4-ACB6-EA5FF9601C6D}" destId="{C357C8D0-9E02-46A8-B6FD-CBFC74B59EB5}" srcOrd="1" destOrd="0" parTransId="{7C2A6817-D7D7-4385-BE73-67D22CCC7829}" sibTransId="{557CEB52-9E01-44BC-958C-2A27FBB593E9}"/>
    <dgm:cxn modelId="{27289443-E22B-4BD8-B9C8-35F344F7DD58}" type="presOf" srcId="{0A19F4D1-C79B-4F74-BC26-F4C546F712AC}" destId="{149B7B6F-37A8-47EB-A630-B3E3E8777EE7}" srcOrd="0" destOrd="0" presId="urn:microsoft.com/office/officeart/2005/8/layout/chevron1"/>
    <dgm:cxn modelId="{0ABE92B3-9225-48CE-A7E8-B9785FF8788F}" srcId="{70A6E249-D9D5-4AAF-A611-FDD444FC0534}" destId="{0D850A17-79C4-4A99-B30A-A5CFECC6D8A4}" srcOrd="0" destOrd="0" parTransId="{25D643B9-1ECF-4C2F-9945-D4D65845D17F}" sibTransId="{E4DDF18B-6F72-4863-9323-C44C56AC728F}"/>
    <dgm:cxn modelId="{3AB3FEB2-2587-40E1-9474-23BE67C77381}" type="presOf" srcId="{DBCF356F-998B-4C43-815C-5AEE412538C2}" destId="{BF34D4BD-83A6-46FF-AE0E-A37FD60F532D}" srcOrd="0" destOrd="0" presId="urn:microsoft.com/office/officeart/2005/8/layout/chevron1"/>
    <dgm:cxn modelId="{AF869890-6565-4624-B393-9A28BA19F529}" srcId="{70A6E249-D9D5-4AAF-A611-FDD444FC0534}" destId="{211E95ED-3983-4CAA-BE22-6E5868FDF6F0}" srcOrd="1" destOrd="0" parTransId="{479E4CD7-130D-4111-9EB3-0987497A93CB}" sibTransId="{8FCF26CD-2402-4305-B9F5-A7EF716C2362}"/>
    <dgm:cxn modelId="{1B3A338B-C96E-4FB9-8366-DCF0A5C89017}" type="presOf" srcId="{D50A520D-3D96-4FEF-BC98-D6841AB4F23E}" destId="{149B7B6F-37A8-47EB-A630-B3E3E8777EE7}" srcOrd="0" destOrd="1" presId="urn:microsoft.com/office/officeart/2005/8/layout/chevron1"/>
    <dgm:cxn modelId="{392AC356-61E1-478A-A530-4CD81E399E85}" type="presOf" srcId="{64E9DE84-5A36-41FE-A9A8-16111E97B792}" destId="{5C0D5B38-79F6-49BE-8672-7995E2F82F0B}" srcOrd="0" destOrd="0" presId="urn:microsoft.com/office/officeart/2005/8/layout/chevron1"/>
    <dgm:cxn modelId="{477983E6-CE58-42F5-B963-3A1767E91D14}" srcId="{0966BE31-978F-48C4-ACB6-EA5FF9601C6D}" destId="{DBCF356F-998B-4C43-815C-5AEE412538C2}" srcOrd="2" destOrd="0" parTransId="{3941B116-F60E-44A4-A201-7D204B9110E8}" sibTransId="{25DE9518-92F6-4805-A273-E6C2C706FA22}"/>
    <dgm:cxn modelId="{962E509D-F8ED-45A7-B5D0-A40D3AD06ACE}" type="presOf" srcId="{C357C8D0-9E02-46A8-B6FD-CBFC74B59EB5}" destId="{0BFD6B22-A3A3-4263-996D-4D51B14B9D1D}" srcOrd="0" destOrd="0" presId="urn:microsoft.com/office/officeart/2005/8/layout/chevron1"/>
    <dgm:cxn modelId="{C7C8C5D2-3443-492B-825C-35506C67C1D1}" type="presOf" srcId="{61699048-2D39-483B-B732-5AA134E3EB99}" destId="{D19BF344-9727-47A7-AB24-ABFB333C1741}" srcOrd="0" destOrd="2" presId="urn:microsoft.com/office/officeart/2005/8/layout/chevron1"/>
    <dgm:cxn modelId="{EBB855FC-5314-4FD7-807F-52E84DFDC007}" type="presOf" srcId="{211E95ED-3983-4CAA-BE22-6E5868FDF6F0}" destId="{D19BF344-9727-47A7-AB24-ABFB333C1741}" srcOrd="0" destOrd="1" presId="urn:microsoft.com/office/officeart/2005/8/layout/chevron1"/>
    <dgm:cxn modelId="{ECBA6F07-D366-426D-A6E8-1085FF10606A}" srcId="{C357C8D0-9E02-46A8-B6FD-CBFC74B59EB5}" destId="{D50A520D-3D96-4FEF-BC98-D6841AB4F23E}" srcOrd="1" destOrd="0" parTransId="{35DAEAF3-5D70-43D8-8BA8-B3931027A0E2}" sibTransId="{3BBED98D-C02A-4391-8F8D-EF3078528A8C}"/>
    <dgm:cxn modelId="{8E3849AE-6D8E-4984-B98F-9931C14CBB7D}" type="presOf" srcId="{4C5B75E1-7C19-42A5-9A9B-44D13FB5EF9E}" destId="{149B7B6F-37A8-47EB-A630-B3E3E8777EE7}" srcOrd="0" destOrd="2" presId="urn:microsoft.com/office/officeart/2005/8/layout/chevron1"/>
    <dgm:cxn modelId="{ADBE9E8F-6B38-4505-A2A6-7B73C751634F}" srcId="{DBCF356F-998B-4C43-815C-5AEE412538C2}" destId="{773F4D83-14C8-4400-A302-0C3CF027907B}" srcOrd="1" destOrd="0" parTransId="{05D4B757-A13B-431B-B039-EEB0EDF8CB26}" sibTransId="{8C5E59E4-8B69-49F9-BC2B-D8A202C3AC48}"/>
    <dgm:cxn modelId="{5A375F16-8CC7-4E40-A943-46C18CC758F2}" type="presOf" srcId="{0D850A17-79C4-4A99-B30A-A5CFECC6D8A4}" destId="{D19BF344-9727-47A7-AB24-ABFB333C1741}" srcOrd="0" destOrd="0" presId="urn:microsoft.com/office/officeart/2005/8/layout/chevron1"/>
    <dgm:cxn modelId="{E9E4D920-3A60-42EF-9C70-7E6F6BFE1D23}" type="presOf" srcId="{0966BE31-978F-48C4-ACB6-EA5FF9601C6D}" destId="{709804E3-467B-454C-915C-57B21D8D7EEA}" srcOrd="0" destOrd="0" presId="urn:microsoft.com/office/officeart/2005/8/layout/chevron1"/>
    <dgm:cxn modelId="{F63E2639-FD8C-4883-9526-CBD4419B5FF6}" type="presOf" srcId="{401A95B6-54E2-4B34-8A8C-45700E88F29F}" destId="{5C0D5B38-79F6-49BE-8672-7995E2F82F0B}" srcOrd="0" destOrd="2" presId="urn:microsoft.com/office/officeart/2005/8/layout/chevron1"/>
    <dgm:cxn modelId="{856C2E13-DD92-4185-9B0C-E0B4A70E3829}" srcId="{DBCF356F-998B-4C43-815C-5AEE412538C2}" destId="{64E9DE84-5A36-41FE-A9A8-16111E97B792}" srcOrd="0" destOrd="0" parTransId="{9A327959-BFD7-4D60-9135-11609F145CE8}" sibTransId="{631B2BF7-9992-443D-8F53-DF05A0972B27}"/>
    <dgm:cxn modelId="{4DA69716-63F8-47DA-A53B-72FEA8119317}" srcId="{C357C8D0-9E02-46A8-B6FD-CBFC74B59EB5}" destId="{0A19F4D1-C79B-4F74-BC26-F4C546F712AC}" srcOrd="0" destOrd="0" parTransId="{387D65B0-CEE2-4808-996B-664C79A7658E}" sibTransId="{D39CE5C4-113D-4DDF-9DDD-CB9AA913C9DB}"/>
    <dgm:cxn modelId="{28DD849D-66C0-4BF9-9CB4-DAC69829DF10}" srcId="{0966BE31-978F-48C4-ACB6-EA5FF9601C6D}" destId="{70A6E249-D9D5-4AAF-A611-FDD444FC0534}" srcOrd="0" destOrd="0" parTransId="{A4E07BCF-62B0-42E9-9FAE-4F3C7B5B4EF9}" sibTransId="{EB536B76-C6B7-4C0C-B29A-BF9C12B5E501}"/>
    <dgm:cxn modelId="{5C4A8531-C86F-4458-A555-03DD60939B32}" srcId="{C357C8D0-9E02-46A8-B6FD-CBFC74B59EB5}" destId="{4C5B75E1-7C19-42A5-9A9B-44D13FB5EF9E}" srcOrd="2" destOrd="0" parTransId="{C3C5A97D-E366-4654-A587-50A67ECBC9EF}" sibTransId="{B5E93753-BDBB-414C-9991-2D181F1E8863}"/>
    <dgm:cxn modelId="{33516FD2-E37D-4BCB-9048-EEF04F4ECABA}" type="presOf" srcId="{70A6E249-D9D5-4AAF-A611-FDD444FC0534}" destId="{E70E1F9F-4324-49A3-B79D-7E51A823C367}" srcOrd="0" destOrd="0" presId="urn:microsoft.com/office/officeart/2005/8/layout/chevron1"/>
    <dgm:cxn modelId="{D684B5CF-DD76-40E5-A759-4DA97064AE12}" type="presOf" srcId="{773F4D83-14C8-4400-A302-0C3CF027907B}" destId="{5C0D5B38-79F6-49BE-8672-7995E2F82F0B}" srcOrd="0" destOrd="1" presId="urn:microsoft.com/office/officeart/2005/8/layout/chevron1"/>
    <dgm:cxn modelId="{413B82EE-48DA-4DC9-A27D-2359EE9921AD}" srcId="{70A6E249-D9D5-4AAF-A611-FDD444FC0534}" destId="{61699048-2D39-483B-B732-5AA134E3EB99}" srcOrd="2" destOrd="0" parTransId="{D0964FFD-0A27-4635-860D-7CD4635B8705}" sibTransId="{477059E4-8421-421F-9ED6-83BDAD27B6D6}"/>
    <dgm:cxn modelId="{1EF80D58-3C4C-4BB1-B299-60FC8C824D38}" srcId="{DBCF356F-998B-4C43-815C-5AEE412538C2}" destId="{401A95B6-54E2-4B34-8A8C-45700E88F29F}" srcOrd="2" destOrd="0" parTransId="{81925095-A7DD-44F2-B2D5-F450AA25F94E}" sibTransId="{8583E552-E188-479B-B842-5BFAAA853648}"/>
    <dgm:cxn modelId="{570C8AE4-D6E8-4922-BED0-C84394CF71BE}" type="presParOf" srcId="{709804E3-467B-454C-915C-57B21D8D7EEA}" destId="{4B4A6CA5-CFF6-4269-87A1-9B304F0BB825}" srcOrd="0" destOrd="0" presId="urn:microsoft.com/office/officeart/2005/8/layout/chevron1"/>
    <dgm:cxn modelId="{BCFC012E-E604-4BEE-BB79-DAB55671285A}" type="presParOf" srcId="{4B4A6CA5-CFF6-4269-87A1-9B304F0BB825}" destId="{E70E1F9F-4324-49A3-B79D-7E51A823C367}" srcOrd="0" destOrd="0" presId="urn:microsoft.com/office/officeart/2005/8/layout/chevron1"/>
    <dgm:cxn modelId="{9ECDF09C-CA06-4724-84B2-45ED3C49730A}" type="presParOf" srcId="{4B4A6CA5-CFF6-4269-87A1-9B304F0BB825}" destId="{D19BF344-9727-47A7-AB24-ABFB333C1741}" srcOrd="1" destOrd="0" presId="urn:microsoft.com/office/officeart/2005/8/layout/chevron1"/>
    <dgm:cxn modelId="{B6A583B7-0AE6-410E-AECA-75F546DA97FD}" type="presParOf" srcId="{709804E3-467B-454C-915C-57B21D8D7EEA}" destId="{C7F76A5E-2EC2-42A7-9B37-CAC74F701A38}" srcOrd="1" destOrd="0" presId="urn:microsoft.com/office/officeart/2005/8/layout/chevron1"/>
    <dgm:cxn modelId="{730E23CD-EF45-46F5-A68C-F88F540C15E1}" type="presParOf" srcId="{709804E3-467B-454C-915C-57B21D8D7EEA}" destId="{70E230B4-DEB8-401F-8123-FB809910309B}" srcOrd="2" destOrd="0" presId="urn:microsoft.com/office/officeart/2005/8/layout/chevron1"/>
    <dgm:cxn modelId="{73843D54-1D0D-4B6E-AA91-A0DFD250C4F4}" type="presParOf" srcId="{70E230B4-DEB8-401F-8123-FB809910309B}" destId="{0BFD6B22-A3A3-4263-996D-4D51B14B9D1D}" srcOrd="0" destOrd="0" presId="urn:microsoft.com/office/officeart/2005/8/layout/chevron1"/>
    <dgm:cxn modelId="{25F3F99C-CFFF-41CE-BBEF-F7B37C09B8E8}" type="presParOf" srcId="{70E230B4-DEB8-401F-8123-FB809910309B}" destId="{149B7B6F-37A8-47EB-A630-B3E3E8777EE7}" srcOrd="1" destOrd="0" presId="urn:microsoft.com/office/officeart/2005/8/layout/chevron1"/>
    <dgm:cxn modelId="{D3565371-91ED-41A2-B0D0-84377D900D29}" type="presParOf" srcId="{709804E3-467B-454C-915C-57B21D8D7EEA}" destId="{75B0D624-FF6B-4A38-B0A5-E83B85B130D3}" srcOrd="3" destOrd="0" presId="urn:microsoft.com/office/officeart/2005/8/layout/chevron1"/>
    <dgm:cxn modelId="{EBB683F0-1A19-4A5F-979A-C4029A4CA466}" type="presParOf" srcId="{709804E3-467B-454C-915C-57B21D8D7EEA}" destId="{341A5A48-15B0-496B-A57A-B3AB171BDBE5}" srcOrd="4" destOrd="0" presId="urn:microsoft.com/office/officeart/2005/8/layout/chevron1"/>
    <dgm:cxn modelId="{6D562576-F29B-4BA9-A4E5-F4EC803A4353}" type="presParOf" srcId="{341A5A48-15B0-496B-A57A-B3AB171BDBE5}" destId="{BF34D4BD-83A6-46FF-AE0E-A37FD60F532D}" srcOrd="0" destOrd="0" presId="urn:microsoft.com/office/officeart/2005/8/layout/chevron1"/>
    <dgm:cxn modelId="{C99E1F34-4910-4E41-9623-6176BBE37B27}" type="presParOf" srcId="{341A5A48-15B0-496B-A57A-B3AB171BDBE5}" destId="{5C0D5B38-79F6-49BE-8672-7995E2F82F0B}" srcOrd="1" destOrd="0" presId="urn:microsoft.com/office/officeart/2005/8/layout/chevron1"/>
  </dgm:cxnLst>
  <dgm:bg>
    <a:solidFill>
      <a:srgbClr val="CCFF99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4D8A943-2F22-44D4-B6A4-9D592E8C5535}" type="doc">
      <dgm:prSet loTypeId="urn:microsoft.com/office/officeart/2005/8/layout/list1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8BDB99C-0F82-490B-A08B-8F948FDE5150}">
      <dgm:prSet phldrT="[Текст]" custT="1"/>
      <dgm:spPr/>
      <dgm:t>
        <a:bodyPr/>
        <a:lstStyle/>
        <a:p>
          <a:r>
            <a:rPr lang="ru-RU" sz="3200" b="1" i="0" dirty="0" smtClean="0">
              <a:latin typeface="Times New Roman" pitchFamily="18" charset="0"/>
              <a:cs typeface="Times New Roman" pitchFamily="18" charset="0"/>
            </a:rPr>
            <a:t>Принцип </a:t>
          </a:r>
          <a:r>
            <a:rPr lang="ru-RU" sz="3200" b="1" i="0" dirty="0" err="1" smtClean="0">
              <a:latin typeface="Times New Roman" pitchFamily="18" charset="0"/>
              <a:cs typeface="Times New Roman" pitchFamily="18" charset="0"/>
            </a:rPr>
            <a:t>полифоничности</a:t>
          </a:r>
          <a:r>
            <a:rPr lang="ru-RU" sz="3200" i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3200" i="0" dirty="0">
            <a:latin typeface="Times New Roman" pitchFamily="18" charset="0"/>
            <a:cs typeface="Times New Roman" pitchFamily="18" charset="0"/>
          </a:endParaRPr>
        </a:p>
      </dgm:t>
    </dgm:pt>
    <dgm:pt modelId="{30124D62-0B42-4B2E-A2D1-5737BB527C81}" type="parTrans" cxnId="{BA1950CD-5C00-433B-9CBF-9FCB7F76E0CF}">
      <dgm:prSet/>
      <dgm:spPr/>
      <dgm:t>
        <a:bodyPr/>
        <a:lstStyle/>
        <a:p>
          <a:endParaRPr lang="ru-RU"/>
        </a:p>
      </dgm:t>
    </dgm:pt>
    <dgm:pt modelId="{08712511-E20C-43E3-BD87-4887649B9F08}" type="sibTrans" cxnId="{BA1950CD-5C00-433B-9CBF-9FCB7F76E0CF}">
      <dgm:prSet/>
      <dgm:spPr/>
      <dgm:t>
        <a:bodyPr/>
        <a:lstStyle/>
        <a:p>
          <a:endParaRPr lang="ru-RU"/>
        </a:p>
      </dgm:t>
    </dgm:pt>
    <dgm:pt modelId="{A4ADD7D0-B231-4495-BBEC-1E2063572819}">
      <dgm:prSet phldrT="[Текст]" custT="1"/>
      <dgm:spPr/>
      <dgm:t>
        <a:bodyPr/>
        <a:lstStyle/>
        <a:p>
          <a:r>
            <a:rPr lang="ru-RU" sz="3200" b="1" i="0" dirty="0" smtClean="0">
              <a:latin typeface="Times New Roman" pitchFamily="18" charset="0"/>
              <a:cs typeface="Times New Roman" pitchFamily="18" charset="0"/>
            </a:rPr>
            <a:t>Принцип ценности и </a:t>
          </a:r>
          <a:r>
            <a:rPr lang="ru-RU" sz="3200" b="1" i="0" dirty="0" err="1" smtClean="0">
              <a:latin typeface="Times New Roman" pitchFamily="18" charset="0"/>
              <a:cs typeface="Times New Roman" pitchFamily="18" charset="0"/>
            </a:rPr>
            <a:t>самоценности</a:t>
          </a:r>
          <a:endParaRPr lang="ru-RU" sz="3200" i="0" dirty="0">
            <a:latin typeface="Times New Roman" pitchFamily="18" charset="0"/>
            <a:cs typeface="Times New Roman" pitchFamily="18" charset="0"/>
          </a:endParaRPr>
        </a:p>
      </dgm:t>
    </dgm:pt>
    <dgm:pt modelId="{09E3A174-0F3F-4CD5-9D4D-21362C39A87F}" type="parTrans" cxnId="{34954776-7150-470B-A5C4-104C9AD0FBF8}">
      <dgm:prSet/>
      <dgm:spPr/>
      <dgm:t>
        <a:bodyPr/>
        <a:lstStyle/>
        <a:p>
          <a:endParaRPr lang="ru-RU"/>
        </a:p>
      </dgm:t>
    </dgm:pt>
    <dgm:pt modelId="{707A2848-DF32-4BD9-B667-20AA28D87511}" type="sibTrans" cxnId="{34954776-7150-470B-A5C4-104C9AD0FBF8}">
      <dgm:prSet/>
      <dgm:spPr/>
      <dgm:t>
        <a:bodyPr/>
        <a:lstStyle/>
        <a:p>
          <a:endParaRPr lang="ru-RU"/>
        </a:p>
      </dgm:t>
    </dgm:pt>
    <dgm:pt modelId="{4A799125-EDC4-44C8-8C7B-346A43D7AD46}">
      <dgm:prSet phldrT="[Текст]" custT="1"/>
      <dgm:spPr/>
      <dgm:t>
        <a:bodyPr/>
        <a:lstStyle/>
        <a:p>
          <a:r>
            <a:rPr lang="ru-RU" sz="3200" b="1" i="0" dirty="0" smtClean="0">
              <a:latin typeface="Times New Roman" pitchFamily="18" charset="0"/>
              <a:cs typeface="Times New Roman" pitchFamily="18" charset="0"/>
            </a:rPr>
            <a:t>Принцип системности и преемственности</a:t>
          </a:r>
          <a:r>
            <a:rPr lang="ru-RU" sz="3200" i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3200" i="0" dirty="0">
            <a:latin typeface="Times New Roman" pitchFamily="18" charset="0"/>
            <a:cs typeface="Times New Roman" pitchFamily="18" charset="0"/>
          </a:endParaRPr>
        </a:p>
      </dgm:t>
    </dgm:pt>
    <dgm:pt modelId="{D8EC6E87-5B07-49BD-9666-C13A247F57BE}" type="parTrans" cxnId="{8ACD7297-0499-4439-AFB8-44998F090D89}">
      <dgm:prSet/>
      <dgm:spPr/>
      <dgm:t>
        <a:bodyPr/>
        <a:lstStyle/>
        <a:p>
          <a:endParaRPr lang="ru-RU"/>
        </a:p>
      </dgm:t>
    </dgm:pt>
    <dgm:pt modelId="{6BBA7FC2-8906-42E3-8949-496CEC5DE6D6}" type="sibTrans" cxnId="{8ACD7297-0499-4439-AFB8-44998F090D89}">
      <dgm:prSet/>
      <dgm:spPr/>
      <dgm:t>
        <a:bodyPr/>
        <a:lstStyle/>
        <a:p>
          <a:endParaRPr lang="ru-RU"/>
        </a:p>
      </dgm:t>
    </dgm:pt>
    <dgm:pt modelId="{F1499226-2143-4D9A-8D2C-7014C8E02E8E}">
      <dgm:prSet phldrT="[Текст]" custT="1"/>
      <dgm:spPr/>
      <dgm:t>
        <a:bodyPr/>
        <a:lstStyle/>
        <a:p>
          <a:r>
            <a:rPr lang="ru-RU" sz="3200" b="1" i="0" dirty="0" smtClean="0">
              <a:latin typeface="Times New Roman" pitchFamily="18" charset="0"/>
              <a:cs typeface="Times New Roman" pitchFamily="18" charset="0"/>
            </a:rPr>
            <a:t>Принцип </a:t>
          </a:r>
          <a:r>
            <a:rPr lang="ru-RU" sz="3200" b="1" i="0" dirty="0" err="1" smtClean="0">
              <a:latin typeface="Times New Roman" pitchFamily="18" charset="0"/>
              <a:cs typeface="Times New Roman" pitchFamily="18" charset="0"/>
            </a:rPr>
            <a:t>синкретичности</a:t>
          </a:r>
          <a:r>
            <a:rPr lang="ru-RU" sz="3200" b="1" i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3200" i="0" dirty="0">
            <a:latin typeface="Times New Roman" pitchFamily="18" charset="0"/>
            <a:cs typeface="Times New Roman" pitchFamily="18" charset="0"/>
          </a:endParaRPr>
        </a:p>
      </dgm:t>
    </dgm:pt>
    <dgm:pt modelId="{291944D7-4C8E-474D-B701-BD1F02C9A011}" type="parTrans" cxnId="{6EB1ACA3-99B1-45D0-9C56-E60B18598070}">
      <dgm:prSet/>
      <dgm:spPr/>
      <dgm:t>
        <a:bodyPr/>
        <a:lstStyle/>
        <a:p>
          <a:endParaRPr lang="ru-RU"/>
        </a:p>
      </dgm:t>
    </dgm:pt>
    <dgm:pt modelId="{A1C7C902-FB8F-40C1-B296-0E2DCF98F5B7}" type="sibTrans" cxnId="{6EB1ACA3-99B1-45D0-9C56-E60B18598070}">
      <dgm:prSet/>
      <dgm:spPr/>
      <dgm:t>
        <a:bodyPr/>
        <a:lstStyle/>
        <a:p>
          <a:endParaRPr lang="ru-RU"/>
        </a:p>
      </dgm:t>
    </dgm:pt>
    <dgm:pt modelId="{86DD2E5B-346A-4C27-BDF3-3F85077423AC}">
      <dgm:prSet phldrT="[Текст]" custT="1"/>
      <dgm:spPr/>
      <dgm:t>
        <a:bodyPr/>
        <a:lstStyle/>
        <a:p>
          <a:r>
            <a:rPr lang="ru-RU" sz="3200" b="1" i="0" dirty="0" smtClean="0">
              <a:latin typeface="Times New Roman" pitchFamily="18" charset="0"/>
              <a:cs typeface="Times New Roman" pitchFamily="18" charset="0"/>
            </a:rPr>
            <a:t>Принцип </a:t>
          </a:r>
          <a:r>
            <a:rPr lang="ru-RU" sz="3200" b="1" i="0" dirty="0" err="1" smtClean="0">
              <a:latin typeface="Times New Roman" pitchFamily="18" charset="0"/>
              <a:cs typeface="Times New Roman" pitchFamily="18" charset="0"/>
            </a:rPr>
            <a:t>природосообразности</a:t>
          </a:r>
          <a:r>
            <a:rPr lang="ru-RU" sz="3200" i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3200" i="0" dirty="0">
            <a:latin typeface="Times New Roman" pitchFamily="18" charset="0"/>
            <a:cs typeface="Times New Roman" pitchFamily="18" charset="0"/>
          </a:endParaRPr>
        </a:p>
      </dgm:t>
    </dgm:pt>
    <dgm:pt modelId="{A93D2C9A-C738-4348-9A6E-C35C79B0091C}" type="sibTrans" cxnId="{D816E194-5B2B-47CB-8D33-945168216339}">
      <dgm:prSet/>
      <dgm:spPr/>
      <dgm:t>
        <a:bodyPr/>
        <a:lstStyle/>
        <a:p>
          <a:endParaRPr lang="ru-RU"/>
        </a:p>
      </dgm:t>
    </dgm:pt>
    <dgm:pt modelId="{0F250E1E-C1F0-47A2-BA6F-59A61C99F065}" type="parTrans" cxnId="{D816E194-5B2B-47CB-8D33-945168216339}">
      <dgm:prSet/>
      <dgm:spPr/>
      <dgm:t>
        <a:bodyPr/>
        <a:lstStyle/>
        <a:p>
          <a:endParaRPr lang="ru-RU"/>
        </a:p>
      </dgm:t>
    </dgm:pt>
    <dgm:pt modelId="{6A3F54E1-B167-4B4C-B55B-10D72EDB0589}" type="pres">
      <dgm:prSet presAssocID="{54D8A943-2F22-44D4-B6A4-9D592E8C55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BBF5DF-0167-48BA-8B97-750BCF4F1E57}" type="pres">
      <dgm:prSet presAssocID="{88BDB99C-0F82-490B-A08B-8F948FDE5150}" presName="parentLin" presStyleCnt="0"/>
      <dgm:spPr/>
      <dgm:t>
        <a:bodyPr/>
        <a:lstStyle/>
        <a:p>
          <a:endParaRPr lang="ru-RU"/>
        </a:p>
      </dgm:t>
    </dgm:pt>
    <dgm:pt modelId="{6E43B5CE-E201-4210-AB25-896F30C008ED}" type="pres">
      <dgm:prSet presAssocID="{88BDB99C-0F82-490B-A08B-8F948FDE515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C85FCC6-6985-4E38-A82B-D1FAFC4ED127}" type="pres">
      <dgm:prSet presAssocID="{88BDB99C-0F82-490B-A08B-8F948FDE515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7BCCA-8119-4471-8B2D-5F9D1D2D3F96}" type="pres">
      <dgm:prSet presAssocID="{88BDB99C-0F82-490B-A08B-8F948FDE5150}" presName="negativeSpace" presStyleCnt="0"/>
      <dgm:spPr/>
      <dgm:t>
        <a:bodyPr/>
        <a:lstStyle/>
        <a:p>
          <a:endParaRPr lang="ru-RU"/>
        </a:p>
      </dgm:t>
    </dgm:pt>
    <dgm:pt modelId="{9DFC998A-AE43-4059-BB2C-FB48ECF261B5}" type="pres">
      <dgm:prSet presAssocID="{88BDB99C-0F82-490B-A08B-8F948FDE5150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6A798-6859-4BB5-BCB5-1F8B88F19ABD}" type="pres">
      <dgm:prSet presAssocID="{08712511-E20C-43E3-BD87-4887649B9F08}" presName="spaceBetweenRectangles" presStyleCnt="0"/>
      <dgm:spPr/>
      <dgm:t>
        <a:bodyPr/>
        <a:lstStyle/>
        <a:p>
          <a:endParaRPr lang="ru-RU"/>
        </a:p>
      </dgm:t>
    </dgm:pt>
    <dgm:pt modelId="{456B41D0-C735-4056-82AA-5D32A2970BB1}" type="pres">
      <dgm:prSet presAssocID="{A4ADD7D0-B231-4495-BBEC-1E2063572819}" presName="parentLin" presStyleCnt="0"/>
      <dgm:spPr/>
      <dgm:t>
        <a:bodyPr/>
        <a:lstStyle/>
        <a:p>
          <a:endParaRPr lang="ru-RU"/>
        </a:p>
      </dgm:t>
    </dgm:pt>
    <dgm:pt modelId="{23BB4B8E-A3ED-4137-9632-8F7AD9A9F9A8}" type="pres">
      <dgm:prSet presAssocID="{A4ADD7D0-B231-4495-BBEC-1E206357281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34B98F7-B196-49E9-8F9B-97C663276AD1}" type="pres">
      <dgm:prSet presAssocID="{A4ADD7D0-B231-4495-BBEC-1E206357281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1CD32-033A-4E12-840C-D87518CBD0EF}" type="pres">
      <dgm:prSet presAssocID="{A4ADD7D0-B231-4495-BBEC-1E2063572819}" presName="negativeSpace" presStyleCnt="0"/>
      <dgm:spPr/>
      <dgm:t>
        <a:bodyPr/>
        <a:lstStyle/>
        <a:p>
          <a:endParaRPr lang="ru-RU"/>
        </a:p>
      </dgm:t>
    </dgm:pt>
    <dgm:pt modelId="{C1A51CEF-DD45-4DF7-908F-17320F92EF5A}" type="pres">
      <dgm:prSet presAssocID="{A4ADD7D0-B231-4495-BBEC-1E2063572819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D6CF2D-0CA9-49A2-B43F-FCA4BDA6F60A}" type="pres">
      <dgm:prSet presAssocID="{707A2848-DF32-4BD9-B667-20AA28D87511}" presName="spaceBetweenRectangles" presStyleCnt="0"/>
      <dgm:spPr/>
      <dgm:t>
        <a:bodyPr/>
        <a:lstStyle/>
        <a:p>
          <a:endParaRPr lang="ru-RU"/>
        </a:p>
      </dgm:t>
    </dgm:pt>
    <dgm:pt modelId="{CD76810B-55EC-4428-94AE-FD09A942FFDC}" type="pres">
      <dgm:prSet presAssocID="{4A799125-EDC4-44C8-8C7B-346A43D7AD46}" presName="parentLin" presStyleCnt="0"/>
      <dgm:spPr/>
      <dgm:t>
        <a:bodyPr/>
        <a:lstStyle/>
        <a:p>
          <a:endParaRPr lang="ru-RU"/>
        </a:p>
      </dgm:t>
    </dgm:pt>
    <dgm:pt modelId="{8103746F-D941-4123-9BC4-B6FC020451B7}" type="pres">
      <dgm:prSet presAssocID="{4A799125-EDC4-44C8-8C7B-346A43D7AD46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B2F33E33-3B42-451F-B297-7E03C41F6069}" type="pres">
      <dgm:prSet presAssocID="{4A799125-EDC4-44C8-8C7B-346A43D7AD4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EB2C2-FBF2-4A55-93D8-FE3E2624746C}" type="pres">
      <dgm:prSet presAssocID="{4A799125-EDC4-44C8-8C7B-346A43D7AD46}" presName="negativeSpace" presStyleCnt="0"/>
      <dgm:spPr/>
      <dgm:t>
        <a:bodyPr/>
        <a:lstStyle/>
        <a:p>
          <a:endParaRPr lang="ru-RU"/>
        </a:p>
      </dgm:t>
    </dgm:pt>
    <dgm:pt modelId="{2ED8C515-EDEB-4349-A190-5B141AE3E928}" type="pres">
      <dgm:prSet presAssocID="{4A799125-EDC4-44C8-8C7B-346A43D7AD46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09267-1A2B-415C-A674-FB6BFC5F26E6}" type="pres">
      <dgm:prSet presAssocID="{6BBA7FC2-8906-42E3-8949-496CEC5DE6D6}" presName="spaceBetweenRectangles" presStyleCnt="0"/>
      <dgm:spPr/>
      <dgm:t>
        <a:bodyPr/>
        <a:lstStyle/>
        <a:p>
          <a:endParaRPr lang="ru-RU"/>
        </a:p>
      </dgm:t>
    </dgm:pt>
    <dgm:pt modelId="{26017AC2-5BDC-4C6C-A73B-92CCA03B5E73}" type="pres">
      <dgm:prSet presAssocID="{F1499226-2143-4D9A-8D2C-7014C8E02E8E}" presName="parentLin" presStyleCnt="0"/>
      <dgm:spPr/>
      <dgm:t>
        <a:bodyPr/>
        <a:lstStyle/>
        <a:p>
          <a:endParaRPr lang="ru-RU"/>
        </a:p>
      </dgm:t>
    </dgm:pt>
    <dgm:pt modelId="{C01DEBC3-02DF-472E-A937-314BA0A6ED9C}" type="pres">
      <dgm:prSet presAssocID="{F1499226-2143-4D9A-8D2C-7014C8E02E8E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B557D419-254F-4700-A923-EF7C2C11FB4B}" type="pres">
      <dgm:prSet presAssocID="{F1499226-2143-4D9A-8D2C-7014C8E02E8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5C65B-AE76-4175-BC1F-9E497F6BDBF2}" type="pres">
      <dgm:prSet presAssocID="{F1499226-2143-4D9A-8D2C-7014C8E02E8E}" presName="negativeSpace" presStyleCnt="0"/>
      <dgm:spPr/>
      <dgm:t>
        <a:bodyPr/>
        <a:lstStyle/>
        <a:p>
          <a:endParaRPr lang="ru-RU"/>
        </a:p>
      </dgm:t>
    </dgm:pt>
    <dgm:pt modelId="{05E6E31B-7667-443D-9DAE-7E978C0BB37C}" type="pres">
      <dgm:prSet presAssocID="{F1499226-2143-4D9A-8D2C-7014C8E02E8E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8FD02-2A52-4F25-85D6-AAE82AA53426}" type="pres">
      <dgm:prSet presAssocID="{A1C7C902-FB8F-40C1-B296-0E2DCF98F5B7}" presName="spaceBetweenRectangles" presStyleCnt="0"/>
      <dgm:spPr/>
      <dgm:t>
        <a:bodyPr/>
        <a:lstStyle/>
        <a:p>
          <a:endParaRPr lang="ru-RU"/>
        </a:p>
      </dgm:t>
    </dgm:pt>
    <dgm:pt modelId="{70753DA7-CE29-45C1-9DB5-9943683C171E}" type="pres">
      <dgm:prSet presAssocID="{86DD2E5B-346A-4C27-BDF3-3F85077423AC}" presName="parentLin" presStyleCnt="0"/>
      <dgm:spPr/>
      <dgm:t>
        <a:bodyPr/>
        <a:lstStyle/>
        <a:p>
          <a:endParaRPr lang="ru-RU"/>
        </a:p>
      </dgm:t>
    </dgm:pt>
    <dgm:pt modelId="{063DE2C6-E65F-4FC4-AEB6-662148270198}" type="pres">
      <dgm:prSet presAssocID="{86DD2E5B-346A-4C27-BDF3-3F85077423AC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9A9FAC2A-D529-40E5-8651-373AF9F1B647}" type="pres">
      <dgm:prSet presAssocID="{86DD2E5B-346A-4C27-BDF3-3F85077423A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E502E-0DEE-498E-B642-060CBB433087}" type="pres">
      <dgm:prSet presAssocID="{86DD2E5B-346A-4C27-BDF3-3F85077423AC}" presName="negativeSpace" presStyleCnt="0"/>
      <dgm:spPr/>
      <dgm:t>
        <a:bodyPr/>
        <a:lstStyle/>
        <a:p>
          <a:endParaRPr lang="ru-RU"/>
        </a:p>
      </dgm:t>
    </dgm:pt>
    <dgm:pt modelId="{EA1A6C55-B6AA-479C-A79F-33E1634C1924}" type="pres">
      <dgm:prSet presAssocID="{86DD2E5B-346A-4C27-BDF3-3F85077423AC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14B775-73DC-4F50-8BA9-BC34396F47FB}" type="presOf" srcId="{88BDB99C-0F82-490B-A08B-8F948FDE5150}" destId="{6E43B5CE-E201-4210-AB25-896F30C008ED}" srcOrd="0" destOrd="0" presId="urn:microsoft.com/office/officeart/2005/8/layout/list1"/>
    <dgm:cxn modelId="{BA1950CD-5C00-433B-9CBF-9FCB7F76E0CF}" srcId="{54D8A943-2F22-44D4-B6A4-9D592E8C5535}" destId="{88BDB99C-0F82-490B-A08B-8F948FDE5150}" srcOrd="0" destOrd="0" parTransId="{30124D62-0B42-4B2E-A2D1-5737BB527C81}" sibTransId="{08712511-E20C-43E3-BD87-4887649B9F08}"/>
    <dgm:cxn modelId="{28A82172-8CBC-449B-8470-B8163925867F}" type="presOf" srcId="{F1499226-2143-4D9A-8D2C-7014C8E02E8E}" destId="{C01DEBC3-02DF-472E-A937-314BA0A6ED9C}" srcOrd="0" destOrd="0" presId="urn:microsoft.com/office/officeart/2005/8/layout/list1"/>
    <dgm:cxn modelId="{C16BB4E4-AFE7-4A5C-8972-E6811B7A3063}" type="presOf" srcId="{F1499226-2143-4D9A-8D2C-7014C8E02E8E}" destId="{B557D419-254F-4700-A923-EF7C2C11FB4B}" srcOrd="1" destOrd="0" presId="urn:microsoft.com/office/officeart/2005/8/layout/list1"/>
    <dgm:cxn modelId="{34954776-7150-470B-A5C4-104C9AD0FBF8}" srcId="{54D8A943-2F22-44D4-B6A4-9D592E8C5535}" destId="{A4ADD7D0-B231-4495-BBEC-1E2063572819}" srcOrd="1" destOrd="0" parTransId="{09E3A174-0F3F-4CD5-9D4D-21362C39A87F}" sibTransId="{707A2848-DF32-4BD9-B667-20AA28D87511}"/>
    <dgm:cxn modelId="{F8004C3D-DE03-4971-AEE8-BEF026C8515E}" type="presOf" srcId="{A4ADD7D0-B231-4495-BBEC-1E2063572819}" destId="{23BB4B8E-A3ED-4137-9632-8F7AD9A9F9A8}" srcOrd="0" destOrd="0" presId="urn:microsoft.com/office/officeart/2005/8/layout/list1"/>
    <dgm:cxn modelId="{8ACD7297-0499-4439-AFB8-44998F090D89}" srcId="{54D8A943-2F22-44D4-B6A4-9D592E8C5535}" destId="{4A799125-EDC4-44C8-8C7B-346A43D7AD46}" srcOrd="2" destOrd="0" parTransId="{D8EC6E87-5B07-49BD-9666-C13A247F57BE}" sibTransId="{6BBA7FC2-8906-42E3-8949-496CEC5DE6D6}"/>
    <dgm:cxn modelId="{BDE5C59C-8065-4F82-BCFE-686B856FDD46}" type="presOf" srcId="{86DD2E5B-346A-4C27-BDF3-3F85077423AC}" destId="{9A9FAC2A-D529-40E5-8651-373AF9F1B647}" srcOrd="1" destOrd="0" presId="urn:microsoft.com/office/officeart/2005/8/layout/list1"/>
    <dgm:cxn modelId="{3352F431-E873-46B7-8595-ABD05BCA2C1F}" type="presOf" srcId="{86DD2E5B-346A-4C27-BDF3-3F85077423AC}" destId="{063DE2C6-E65F-4FC4-AEB6-662148270198}" srcOrd="0" destOrd="0" presId="urn:microsoft.com/office/officeart/2005/8/layout/list1"/>
    <dgm:cxn modelId="{3E79C40E-3431-4FF3-B7EC-484D9DF3EC3B}" type="presOf" srcId="{4A799125-EDC4-44C8-8C7B-346A43D7AD46}" destId="{B2F33E33-3B42-451F-B297-7E03C41F6069}" srcOrd="1" destOrd="0" presId="urn:microsoft.com/office/officeart/2005/8/layout/list1"/>
    <dgm:cxn modelId="{86A39624-3668-4055-8DF2-9642C948C33E}" type="presOf" srcId="{A4ADD7D0-B231-4495-BBEC-1E2063572819}" destId="{B34B98F7-B196-49E9-8F9B-97C663276AD1}" srcOrd="1" destOrd="0" presId="urn:microsoft.com/office/officeart/2005/8/layout/list1"/>
    <dgm:cxn modelId="{0CFD92C8-342E-4479-9DC7-30FCCC15D54D}" type="presOf" srcId="{54D8A943-2F22-44D4-B6A4-9D592E8C5535}" destId="{6A3F54E1-B167-4B4C-B55B-10D72EDB0589}" srcOrd="0" destOrd="0" presId="urn:microsoft.com/office/officeart/2005/8/layout/list1"/>
    <dgm:cxn modelId="{D816E194-5B2B-47CB-8D33-945168216339}" srcId="{54D8A943-2F22-44D4-B6A4-9D592E8C5535}" destId="{86DD2E5B-346A-4C27-BDF3-3F85077423AC}" srcOrd="4" destOrd="0" parTransId="{0F250E1E-C1F0-47A2-BA6F-59A61C99F065}" sibTransId="{A93D2C9A-C738-4348-9A6E-C35C79B0091C}"/>
    <dgm:cxn modelId="{2D708EE7-7192-40FB-8AC0-D404AD29654A}" type="presOf" srcId="{88BDB99C-0F82-490B-A08B-8F948FDE5150}" destId="{2C85FCC6-6985-4E38-A82B-D1FAFC4ED127}" srcOrd="1" destOrd="0" presId="urn:microsoft.com/office/officeart/2005/8/layout/list1"/>
    <dgm:cxn modelId="{30F21E0E-189C-4527-AD7C-799B6F53D376}" type="presOf" srcId="{4A799125-EDC4-44C8-8C7B-346A43D7AD46}" destId="{8103746F-D941-4123-9BC4-B6FC020451B7}" srcOrd="0" destOrd="0" presId="urn:microsoft.com/office/officeart/2005/8/layout/list1"/>
    <dgm:cxn modelId="{6EB1ACA3-99B1-45D0-9C56-E60B18598070}" srcId="{54D8A943-2F22-44D4-B6A4-9D592E8C5535}" destId="{F1499226-2143-4D9A-8D2C-7014C8E02E8E}" srcOrd="3" destOrd="0" parTransId="{291944D7-4C8E-474D-B701-BD1F02C9A011}" sibTransId="{A1C7C902-FB8F-40C1-B296-0E2DCF98F5B7}"/>
    <dgm:cxn modelId="{26ED525E-1DE0-4EC0-98F0-14DA5F9F2307}" type="presParOf" srcId="{6A3F54E1-B167-4B4C-B55B-10D72EDB0589}" destId="{61BBF5DF-0167-48BA-8B97-750BCF4F1E57}" srcOrd="0" destOrd="0" presId="urn:microsoft.com/office/officeart/2005/8/layout/list1"/>
    <dgm:cxn modelId="{AA069D9E-540C-4E31-BFC6-CC569A2891BF}" type="presParOf" srcId="{61BBF5DF-0167-48BA-8B97-750BCF4F1E57}" destId="{6E43B5CE-E201-4210-AB25-896F30C008ED}" srcOrd="0" destOrd="0" presId="urn:microsoft.com/office/officeart/2005/8/layout/list1"/>
    <dgm:cxn modelId="{8AECDC64-562B-4268-9D4A-25672FD206FB}" type="presParOf" srcId="{61BBF5DF-0167-48BA-8B97-750BCF4F1E57}" destId="{2C85FCC6-6985-4E38-A82B-D1FAFC4ED127}" srcOrd="1" destOrd="0" presId="urn:microsoft.com/office/officeart/2005/8/layout/list1"/>
    <dgm:cxn modelId="{A4CA6D44-98B4-414C-90F5-EB023E55B738}" type="presParOf" srcId="{6A3F54E1-B167-4B4C-B55B-10D72EDB0589}" destId="{A197BCCA-8119-4471-8B2D-5F9D1D2D3F96}" srcOrd="1" destOrd="0" presId="urn:microsoft.com/office/officeart/2005/8/layout/list1"/>
    <dgm:cxn modelId="{77C098E4-2DAC-4274-9500-592CA8D804A8}" type="presParOf" srcId="{6A3F54E1-B167-4B4C-B55B-10D72EDB0589}" destId="{9DFC998A-AE43-4059-BB2C-FB48ECF261B5}" srcOrd="2" destOrd="0" presId="urn:microsoft.com/office/officeart/2005/8/layout/list1"/>
    <dgm:cxn modelId="{9D9DD078-C6AD-4841-9C4C-41DBA6792DAA}" type="presParOf" srcId="{6A3F54E1-B167-4B4C-B55B-10D72EDB0589}" destId="{B536A798-6859-4BB5-BCB5-1F8B88F19ABD}" srcOrd="3" destOrd="0" presId="urn:microsoft.com/office/officeart/2005/8/layout/list1"/>
    <dgm:cxn modelId="{23DE5FB6-CD1F-42A9-A4A4-32DE244E75CB}" type="presParOf" srcId="{6A3F54E1-B167-4B4C-B55B-10D72EDB0589}" destId="{456B41D0-C735-4056-82AA-5D32A2970BB1}" srcOrd="4" destOrd="0" presId="urn:microsoft.com/office/officeart/2005/8/layout/list1"/>
    <dgm:cxn modelId="{C1E54F9F-879D-4D4D-A171-00706D9337CC}" type="presParOf" srcId="{456B41D0-C735-4056-82AA-5D32A2970BB1}" destId="{23BB4B8E-A3ED-4137-9632-8F7AD9A9F9A8}" srcOrd="0" destOrd="0" presId="urn:microsoft.com/office/officeart/2005/8/layout/list1"/>
    <dgm:cxn modelId="{6CA51371-4C71-4CB5-87DB-308CD00A03FB}" type="presParOf" srcId="{456B41D0-C735-4056-82AA-5D32A2970BB1}" destId="{B34B98F7-B196-49E9-8F9B-97C663276AD1}" srcOrd="1" destOrd="0" presId="urn:microsoft.com/office/officeart/2005/8/layout/list1"/>
    <dgm:cxn modelId="{7020E43C-C111-4298-B153-EC1E58DE3108}" type="presParOf" srcId="{6A3F54E1-B167-4B4C-B55B-10D72EDB0589}" destId="{2E51CD32-033A-4E12-840C-D87518CBD0EF}" srcOrd="5" destOrd="0" presId="urn:microsoft.com/office/officeart/2005/8/layout/list1"/>
    <dgm:cxn modelId="{6A2A1E6D-B606-4E2D-8798-4E30FF7D712D}" type="presParOf" srcId="{6A3F54E1-B167-4B4C-B55B-10D72EDB0589}" destId="{C1A51CEF-DD45-4DF7-908F-17320F92EF5A}" srcOrd="6" destOrd="0" presId="urn:microsoft.com/office/officeart/2005/8/layout/list1"/>
    <dgm:cxn modelId="{77381EA5-2899-4363-822A-108863FE56E0}" type="presParOf" srcId="{6A3F54E1-B167-4B4C-B55B-10D72EDB0589}" destId="{33D6CF2D-0CA9-49A2-B43F-FCA4BDA6F60A}" srcOrd="7" destOrd="0" presId="urn:microsoft.com/office/officeart/2005/8/layout/list1"/>
    <dgm:cxn modelId="{F855FCB4-4F4A-4613-90C5-A64412B4B0C6}" type="presParOf" srcId="{6A3F54E1-B167-4B4C-B55B-10D72EDB0589}" destId="{CD76810B-55EC-4428-94AE-FD09A942FFDC}" srcOrd="8" destOrd="0" presId="urn:microsoft.com/office/officeart/2005/8/layout/list1"/>
    <dgm:cxn modelId="{5AB29A61-5005-4DEF-BBA5-7E077B64C535}" type="presParOf" srcId="{CD76810B-55EC-4428-94AE-FD09A942FFDC}" destId="{8103746F-D941-4123-9BC4-B6FC020451B7}" srcOrd="0" destOrd="0" presId="urn:microsoft.com/office/officeart/2005/8/layout/list1"/>
    <dgm:cxn modelId="{65C78EE6-0F2E-4B7B-8B13-D4A187CAD8CF}" type="presParOf" srcId="{CD76810B-55EC-4428-94AE-FD09A942FFDC}" destId="{B2F33E33-3B42-451F-B297-7E03C41F6069}" srcOrd="1" destOrd="0" presId="urn:microsoft.com/office/officeart/2005/8/layout/list1"/>
    <dgm:cxn modelId="{BEEDDA96-A1E3-4EC6-9515-6E9598B07D25}" type="presParOf" srcId="{6A3F54E1-B167-4B4C-B55B-10D72EDB0589}" destId="{9E1EB2C2-FBF2-4A55-93D8-FE3E2624746C}" srcOrd="9" destOrd="0" presId="urn:microsoft.com/office/officeart/2005/8/layout/list1"/>
    <dgm:cxn modelId="{66FE6454-57D3-4418-BD48-7593FB59E39C}" type="presParOf" srcId="{6A3F54E1-B167-4B4C-B55B-10D72EDB0589}" destId="{2ED8C515-EDEB-4349-A190-5B141AE3E928}" srcOrd="10" destOrd="0" presId="urn:microsoft.com/office/officeart/2005/8/layout/list1"/>
    <dgm:cxn modelId="{54325943-E8A6-4F8B-9FE8-BB24876A4F1E}" type="presParOf" srcId="{6A3F54E1-B167-4B4C-B55B-10D72EDB0589}" destId="{EBE09267-1A2B-415C-A674-FB6BFC5F26E6}" srcOrd="11" destOrd="0" presId="urn:microsoft.com/office/officeart/2005/8/layout/list1"/>
    <dgm:cxn modelId="{148FE029-C081-4B47-B7BA-82FD9ED98452}" type="presParOf" srcId="{6A3F54E1-B167-4B4C-B55B-10D72EDB0589}" destId="{26017AC2-5BDC-4C6C-A73B-92CCA03B5E73}" srcOrd="12" destOrd="0" presId="urn:microsoft.com/office/officeart/2005/8/layout/list1"/>
    <dgm:cxn modelId="{205F3A9B-D745-4B6B-94C5-CE605CA9584C}" type="presParOf" srcId="{26017AC2-5BDC-4C6C-A73B-92CCA03B5E73}" destId="{C01DEBC3-02DF-472E-A937-314BA0A6ED9C}" srcOrd="0" destOrd="0" presId="urn:microsoft.com/office/officeart/2005/8/layout/list1"/>
    <dgm:cxn modelId="{E8EF637D-8A12-4135-9593-F700826951F4}" type="presParOf" srcId="{26017AC2-5BDC-4C6C-A73B-92CCA03B5E73}" destId="{B557D419-254F-4700-A923-EF7C2C11FB4B}" srcOrd="1" destOrd="0" presId="urn:microsoft.com/office/officeart/2005/8/layout/list1"/>
    <dgm:cxn modelId="{FEE344E4-415C-4B31-8311-BF4D048F5729}" type="presParOf" srcId="{6A3F54E1-B167-4B4C-B55B-10D72EDB0589}" destId="{B8E5C65B-AE76-4175-BC1F-9E497F6BDBF2}" srcOrd="13" destOrd="0" presId="urn:microsoft.com/office/officeart/2005/8/layout/list1"/>
    <dgm:cxn modelId="{45F1D586-E31F-4151-95F4-00448BCC3F95}" type="presParOf" srcId="{6A3F54E1-B167-4B4C-B55B-10D72EDB0589}" destId="{05E6E31B-7667-443D-9DAE-7E978C0BB37C}" srcOrd="14" destOrd="0" presId="urn:microsoft.com/office/officeart/2005/8/layout/list1"/>
    <dgm:cxn modelId="{972256F8-59EA-4433-B484-DABF523C4AC6}" type="presParOf" srcId="{6A3F54E1-B167-4B4C-B55B-10D72EDB0589}" destId="{28F8FD02-2A52-4F25-85D6-AAE82AA53426}" srcOrd="15" destOrd="0" presId="urn:microsoft.com/office/officeart/2005/8/layout/list1"/>
    <dgm:cxn modelId="{174F87C7-35BE-44D9-B060-429E4DFE4977}" type="presParOf" srcId="{6A3F54E1-B167-4B4C-B55B-10D72EDB0589}" destId="{70753DA7-CE29-45C1-9DB5-9943683C171E}" srcOrd="16" destOrd="0" presId="urn:microsoft.com/office/officeart/2005/8/layout/list1"/>
    <dgm:cxn modelId="{5073079C-B18C-4F70-9A5F-067052868CBF}" type="presParOf" srcId="{70753DA7-CE29-45C1-9DB5-9943683C171E}" destId="{063DE2C6-E65F-4FC4-AEB6-662148270198}" srcOrd="0" destOrd="0" presId="urn:microsoft.com/office/officeart/2005/8/layout/list1"/>
    <dgm:cxn modelId="{1C18123D-DDBA-4D2C-91B5-F3D8EAA9B3D8}" type="presParOf" srcId="{70753DA7-CE29-45C1-9DB5-9943683C171E}" destId="{9A9FAC2A-D529-40E5-8651-373AF9F1B647}" srcOrd="1" destOrd="0" presId="urn:microsoft.com/office/officeart/2005/8/layout/list1"/>
    <dgm:cxn modelId="{B29B9E96-CC2E-4505-900E-F64B0A8F5CF7}" type="presParOf" srcId="{6A3F54E1-B167-4B4C-B55B-10D72EDB0589}" destId="{4CCE502E-0DEE-498E-B642-060CBB433087}" srcOrd="17" destOrd="0" presId="urn:microsoft.com/office/officeart/2005/8/layout/list1"/>
    <dgm:cxn modelId="{8E12BF4A-3DD1-49E2-9639-3C4DBF899AEA}" type="presParOf" srcId="{6A3F54E1-B167-4B4C-B55B-10D72EDB0589}" destId="{EA1A6C55-B6AA-479C-A79F-33E1634C1924}" srcOrd="18" destOrd="0" presId="urn:microsoft.com/office/officeart/2005/8/layout/list1"/>
  </dgm:cxnLst>
  <dgm:bg>
    <a:solidFill>
      <a:srgbClr val="CCFF99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4D8A943-2F22-44D4-B6A4-9D592E8C5535}" type="doc">
      <dgm:prSet loTypeId="urn:microsoft.com/office/officeart/2005/8/layout/list1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B692821-E2E7-4112-9E07-F50EFB3FF07C}">
      <dgm:prSet phldrT="[Текст]" custT="1"/>
      <dgm:spPr/>
      <dgm:t>
        <a:bodyPr/>
        <a:lstStyle/>
        <a:p>
          <a:r>
            <a:rPr lang="ru-RU" sz="3200" b="1" i="0" dirty="0" smtClean="0">
              <a:latin typeface="Times New Roman" pitchFamily="18" charset="0"/>
              <a:cs typeface="Times New Roman" pitchFamily="18" charset="0"/>
            </a:rPr>
            <a:t>Принцип индивидуальности</a:t>
          </a:r>
          <a:r>
            <a:rPr lang="ru-RU" sz="3200" i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3200" i="0" dirty="0">
            <a:latin typeface="Times New Roman" pitchFamily="18" charset="0"/>
            <a:cs typeface="Times New Roman" pitchFamily="18" charset="0"/>
          </a:endParaRPr>
        </a:p>
      </dgm:t>
    </dgm:pt>
    <dgm:pt modelId="{611B2D3B-22F2-49B0-B8C8-568263E2050C}" type="parTrans" cxnId="{D929FD52-209D-474A-88A8-1A60895C7237}">
      <dgm:prSet/>
      <dgm:spPr/>
      <dgm:t>
        <a:bodyPr/>
        <a:lstStyle/>
        <a:p>
          <a:endParaRPr lang="ru-RU"/>
        </a:p>
      </dgm:t>
    </dgm:pt>
    <dgm:pt modelId="{05F40F6A-7AFD-4059-9E70-631CC3519830}" type="sibTrans" cxnId="{D929FD52-209D-474A-88A8-1A60895C7237}">
      <dgm:prSet/>
      <dgm:spPr/>
      <dgm:t>
        <a:bodyPr/>
        <a:lstStyle/>
        <a:p>
          <a:endParaRPr lang="ru-RU"/>
        </a:p>
      </dgm:t>
    </dgm:pt>
    <dgm:pt modelId="{AC96B68C-C388-4B62-99A3-FF421623D155}">
      <dgm:prSet phldrT="[Текст]" custT="1"/>
      <dgm:spPr/>
      <dgm:t>
        <a:bodyPr/>
        <a:lstStyle/>
        <a:p>
          <a:r>
            <a:rPr lang="ru-RU" sz="3200" b="1" i="0" dirty="0" smtClean="0">
              <a:latin typeface="Times New Roman" pitchFamily="18" charset="0"/>
              <a:cs typeface="Times New Roman" pitchFamily="18" charset="0"/>
            </a:rPr>
            <a:t>Принцип толерантности </a:t>
          </a:r>
          <a:endParaRPr lang="ru-RU" sz="3200" i="0" dirty="0">
            <a:latin typeface="Times New Roman" pitchFamily="18" charset="0"/>
            <a:cs typeface="Times New Roman" pitchFamily="18" charset="0"/>
          </a:endParaRPr>
        </a:p>
      </dgm:t>
    </dgm:pt>
    <dgm:pt modelId="{9DD03A38-46B0-4E47-A265-A5007E60A94E}" type="sibTrans" cxnId="{C4A553DD-DE71-4588-89CA-4B28640B3858}">
      <dgm:prSet/>
      <dgm:spPr/>
      <dgm:t>
        <a:bodyPr/>
        <a:lstStyle/>
        <a:p>
          <a:endParaRPr lang="ru-RU"/>
        </a:p>
      </dgm:t>
    </dgm:pt>
    <dgm:pt modelId="{E1542A76-EDEE-4F3A-B1F3-F05A4754C450}" type="parTrans" cxnId="{C4A553DD-DE71-4588-89CA-4B28640B3858}">
      <dgm:prSet/>
      <dgm:spPr/>
      <dgm:t>
        <a:bodyPr/>
        <a:lstStyle/>
        <a:p>
          <a:endParaRPr lang="ru-RU"/>
        </a:p>
      </dgm:t>
    </dgm:pt>
    <dgm:pt modelId="{6B7928E2-F06D-4E85-AA33-7ABA49124B59}">
      <dgm:prSet phldrT="[Текст]" custT="1"/>
      <dgm:spPr/>
      <dgm:t>
        <a:bodyPr/>
        <a:lstStyle/>
        <a:p>
          <a:r>
            <a:rPr lang="ru-RU" sz="3200" b="1" i="0" dirty="0" smtClean="0">
              <a:latin typeface="Times New Roman" pitchFamily="18" charset="0"/>
              <a:cs typeface="Times New Roman" pitchFamily="18" charset="0"/>
            </a:rPr>
            <a:t>Принцип мобильности</a:t>
          </a:r>
          <a:r>
            <a:rPr lang="ru-RU" sz="3200" i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3200" i="0" dirty="0">
            <a:latin typeface="Times New Roman" pitchFamily="18" charset="0"/>
            <a:cs typeface="Times New Roman" pitchFamily="18" charset="0"/>
          </a:endParaRPr>
        </a:p>
      </dgm:t>
    </dgm:pt>
    <dgm:pt modelId="{25021054-CD8D-46C7-BC3B-D71832A83D5B}" type="sibTrans" cxnId="{0644F5DB-391D-42FA-ABD5-9B66B184AC0B}">
      <dgm:prSet/>
      <dgm:spPr/>
      <dgm:t>
        <a:bodyPr/>
        <a:lstStyle/>
        <a:p>
          <a:endParaRPr lang="ru-RU"/>
        </a:p>
      </dgm:t>
    </dgm:pt>
    <dgm:pt modelId="{176D4A46-0A76-451A-BBFE-5D6BF10FC08E}" type="parTrans" cxnId="{0644F5DB-391D-42FA-ABD5-9B66B184AC0B}">
      <dgm:prSet/>
      <dgm:spPr/>
      <dgm:t>
        <a:bodyPr/>
        <a:lstStyle/>
        <a:p>
          <a:endParaRPr lang="ru-RU"/>
        </a:p>
      </dgm:t>
    </dgm:pt>
    <dgm:pt modelId="{8100ABC3-7B49-42F0-BB1F-986298C10453}">
      <dgm:prSet phldrT="[Текст]" custT="1"/>
      <dgm:spPr/>
      <dgm:t>
        <a:bodyPr/>
        <a:lstStyle/>
        <a:p>
          <a:r>
            <a:rPr lang="ru-RU" sz="3200" b="1" i="0" dirty="0" smtClean="0">
              <a:latin typeface="Times New Roman" pitchFamily="18" charset="0"/>
              <a:cs typeface="Times New Roman" pitchFamily="18" charset="0"/>
            </a:rPr>
            <a:t>Принцип </a:t>
          </a:r>
          <a:r>
            <a:rPr lang="ru-RU" sz="3200" b="1" i="0" dirty="0" err="1" smtClean="0">
              <a:latin typeface="Times New Roman" pitchFamily="18" charset="0"/>
              <a:cs typeface="Times New Roman" pitchFamily="18" charset="0"/>
            </a:rPr>
            <a:t>СОдеятельности</a:t>
          </a:r>
          <a:r>
            <a:rPr lang="ru-RU" sz="320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i="0" dirty="0" smtClean="0">
              <a:latin typeface="Times New Roman" pitchFamily="18" charset="0"/>
              <a:cs typeface="Times New Roman" pitchFamily="18" charset="0"/>
            </a:rPr>
            <a:t>и Сотворчества</a:t>
          </a:r>
          <a:r>
            <a:rPr lang="ru-RU" sz="3200" i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3200" i="0" dirty="0">
            <a:latin typeface="Times New Roman" pitchFamily="18" charset="0"/>
            <a:cs typeface="Times New Roman" pitchFamily="18" charset="0"/>
          </a:endParaRPr>
        </a:p>
      </dgm:t>
    </dgm:pt>
    <dgm:pt modelId="{1E507690-1B17-4941-8427-991E2DD69F89}" type="sibTrans" cxnId="{87B045D9-2BED-4C8B-87DF-6B792D7FBA54}">
      <dgm:prSet/>
      <dgm:spPr/>
      <dgm:t>
        <a:bodyPr/>
        <a:lstStyle/>
        <a:p>
          <a:endParaRPr lang="ru-RU"/>
        </a:p>
      </dgm:t>
    </dgm:pt>
    <dgm:pt modelId="{10067BF4-B148-49B9-9D5D-90696DF6DE9D}" type="parTrans" cxnId="{87B045D9-2BED-4C8B-87DF-6B792D7FBA54}">
      <dgm:prSet/>
      <dgm:spPr/>
      <dgm:t>
        <a:bodyPr/>
        <a:lstStyle/>
        <a:p>
          <a:endParaRPr lang="ru-RU"/>
        </a:p>
      </dgm:t>
    </dgm:pt>
    <dgm:pt modelId="{D8EB03B1-46C3-4384-AC2B-5F4DE644D977}">
      <dgm:prSet phldrT="[Текст]" custT="1"/>
      <dgm:spPr/>
      <dgm:t>
        <a:bodyPr/>
        <a:lstStyle/>
        <a:p>
          <a:r>
            <a:rPr lang="ru-RU" sz="3200" b="1" i="0" dirty="0" smtClean="0">
              <a:latin typeface="Times New Roman" pitchFamily="18" charset="0"/>
              <a:cs typeface="Times New Roman" pitchFamily="18" charset="0"/>
            </a:rPr>
            <a:t>Принцип перспективности</a:t>
          </a:r>
          <a:endParaRPr lang="ru-RU" sz="3200" i="0" dirty="0">
            <a:latin typeface="Times New Roman" pitchFamily="18" charset="0"/>
            <a:cs typeface="Times New Roman" pitchFamily="18" charset="0"/>
          </a:endParaRPr>
        </a:p>
      </dgm:t>
    </dgm:pt>
    <dgm:pt modelId="{04FD5589-6103-4737-96F1-C67B1B6A8D9A}" type="sibTrans" cxnId="{2E68A3F0-6105-4669-B157-8B9833F0A641}">
      <dgm:prSet/>
      <dgm:spPr/>
      <dgm:t>
        <a:bodyPr/>
        <a:lstStyle/>
        <a:p>
          <a:endParaRPr lang="ru-RU"/>
        </a:p>
      </dgm:t>
    </dgm:pt>
    <dgm:pt modelId="{59964CC0-AB54-48AD-AE32-F3A209001874}" type="parTrans" cxnId="{2E68A3F0-6105-4669-B157-8B9833F0A641}">
      <dgm:prSet/>
      <dgm:spPr/>
      <dgm:t>
        <a:bodyPr/>
        <a:lstStyle/>
        <a:p>
          <a:endParaRPr lang="ru-RU"/>
        </a:p>
      </dgm:t>
    </dgm:pt>
    <dgm:pt modelId="{B713A4E0-A177-44C4-82E4-150314733F15}">
      <dgm:prSet phldrT="[Текст]" custT="1"/>
      <dgm:spPr/>
      <dgm:t>
        <a:bodyPr/>
        <a:lstStyle/>
        <a:p>
          <a:r>
            <a:rPr lang="ru-RU" sz="3200" b="1" i="0" dirty="0" smtClean="0">
              <a:latin typeface="Times New Roman" pitchFamily="18" charset="0"/>
              <a:cs typeface="Times New Roman" pitchFamily="18" charset="0"/>
            </a:rPr>
            <a:t>Принцип вариативности</a:t>
          </a:r>
          <a:r>
            <a:rPr lang="ru-RU" sz="3200" i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3200" i="0" dirty="0">
            <a:latin typeface="Times New Roman" pitchFamily="18" charset="0"/>
            <a:cs typeface="Times New Roman" pitchFamily="18" charset="0"/>
          </a:endParaRPr>
        </a:p>
      </dgm:t>
    </dgm:pt>
    <dgm:pt modelId="{0B9FA307-5178-4643-990B-C8C05DCCA739}" type="sibTrans" cxnId="{1B02D95D-D214-42BE-AF46-EE51072F8220}">
      <dgm:prSet/>
      <dgm:spPr/>
      <dgm:t>
        <a:bodyPr/>
        <a:lstStyle/>
        <a:p>
          <a:endParaRPr lang="ru-RU"/>
        </a:p>
      </dgm:t>
    </dgm:pt>
    <dgm:pt modelId="{4AD928A5-268E-490A-9B14-8A77F4A0F2F5}" type="parTrans" cxnId="{1B02D95D-D214-42BE-AF46-EE51072F8220}">
      <dgm:prSet/>
      <dgm:spPr/>
      <dgm:t>
        <a:bodyPr/>
        <a:lstStyle/>
        <a:p>
          <a:endParaRPr lang="ru-RU"/>
        </a:p>
      </dgm:t>
    </dgm:pt>
    <dgm:pt modelId="{6A3F54E1-B167-4B4C-B55B-10D72EDB0589}" type="pres">
      <dgm:prSet presAssocID="{54D8A943-2F22-44D4-B6A4-9D592E8C55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9040CD-9A2F-425C-BF0D-D1D86A0FEFA2}" type="pres">
      <dgm:prSet presAssocID="{5B692821-E2E7-4112-9E07-F50EFB3FF07C}" presName="parentLin" presStyleCnt="0"/>
      <dgm:spPr/>
      <dgm:t>
        <a:bodyPr/>
        <a:lstStyle/>
        <a:p>
          <a:endParaRPr lang="ru-RU"/>
        </a:p>
      </dgm:t>
    </dgm:pt>
    <dgm:pt modelId="{FF081655-7D8B-42FD-9844-B877705AC540}" type="pres">
      <dgm:prSet presAssocID="{5B692821-E2E7-4112-9E07-F50EFB3FF07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7617C527-4F0B-4C16-B9D1-0A9288315A31}" type="pres">
      <dgm:prSet presAssocID="{5B692821-E2E7-4112-9E07-F50EFB3FF07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5CAD3-397D-4DD3-93D0-39C3E1996C87}" type="pres">
      <dgm:prSet presAssocID="{5B692821-E2E7-4112-9E07-F50EFB3FF07C}" presName="negativeSpace" presStyleCnt="0"/>
      <dgm:spPr/>
      <dgm:t>
        <a:bodyPr/>
        <a:lstStyle/>
        <a:p>
          <a:endParaRPr lang="ru-RU"/>
        </a:p>
      </dgm:t>
    </dgm:pt>
    <dgm:pt modelId="{ADDAF000-E43A-44C6-AA8D-C593DAF170F1}" type="pres">
      <dgm:prSet presAssocID="{5B692821-E2E7-4112-9E07-F50EFB3FF07C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1DFC0-2BD0-4152-A92A-23BBA2AFFAB1}" type="pres">
      <dgm:prSet presAssocID="{05F40F6A-7AFD-4059-9E70-631CC3519830}" presName="spaceBetweenRectangles" presStyleCnt="0"/>
      <dgm:spPr/>
      <dgm:t>
        <a:bodyPr/>
        <a:lstStyle/>
        <a:p>
          <a:endParaRPr lang="ru-RU"/>
        </a:p>
      </dgm:t>
    </dgm:pt>
    <dgm:pt modelId="{390D7081-B439-45E2-B276-33AAB9C09616}" type="pres">
      <dgm:prSet presAssocID="{B713A4E0-A177-44C4-82E4-150314733F15}" presName="parentLin" presStyleCnt="0"/>
      <dgm:spPr/>
      <dgm:t>
        <a:bodyPr/>
        <a:lstStyle/>
        <a:p>
          <a:endParaRPr lang="ru-RU"/>
        </a:p>
      </dgm:t>
    </dgm:pt>
    <dgm:pt modelId="{0F1C6CB3-55F3-46C3-A203-79D9D65B3F14}" type="pres">
      <dgm:prSet presAssocID="{B713A4E0-A177-44C4-82E4-150314733F15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32BA2610-393B-42B3-8043-17E1BE8B0BF0}" type="pres">
      <dgm:prSet presAssocID="{B713A4E0-A177-44C4-82E4-150314733F1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66E17-9950-4097-8A1F-23A59C86A049}" type="pres">
      <dgm:prSet presAssocID="{B713A4E0-A177-44C4-82E4-150314733F15}" presName="negativeSpace" presStyleCnt="0"/>
      <dgm:spPr/>
      <dgm:t>
        <a:bodyPr/>
        <a:lstStyle/>
        <a:p>
          <a:endParaRPr lang="ru-RU"/>
        </a:p>
      </dgm:t>
    </dgm:pt>
    <dgm:pt modelId="{B59DE800-02A1-4D9A-BA0E-584BCCCACFD3}" type="pres">
      <dgm:prSet presAssocID="{B713A4E0-A177-44C4-82E4-150314733F15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ABD806-5A2C-4A60-821D-5C471E63592A}" type="pres">
      <dgm:prSet presAssocID="{0B9FA307-5178-4643-990B-C8C05DCCA739}" presName="spaceBetweenRectangles" presStyleCnt="0"/>
      <dgm:spPr/>
      <dgm:t>
        <a:bodyPr/>
        <a:lstStyle/>
        <a:p>
          <a:endParaRPr lang="ru-RU"/>
        </a:p>
      </dgm:t>
    </dgm:pt>
    <dgm:pt modelId="{65FF007A-51B8-41F8-9971-8F546FBD8C0B}" type="pres">
      <dgm:prSet presAssocID="{D8EB03B1-46C3-4384-AC2B-5F4DE644D977}" presName="parentLin" presStyleCnt="0"/>
      <dgm:spPr/>
      <dgm:t>
        <a:bodyPr/>
        <a:lstStyle/>
        <a:p>
          <a:endParaRPr lang="ru-RU"/>
        </a:p>
      </dgm:t>
    </dgm:pt>
    <dgm:pt modelId="{A6A4C3C3-6CD8-4250-ADA5-AB7CE68AFEB5}" type="pres">
      <dgm:prSet presAssocID="{D8EB03B1-46C3-4384-AC2B-5F4DE644D977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FE833A2C-20D3-48A2-AC36-9A9405CBD382}" type="pres">
      <dgm:prSet presAssocID="{D8EB03B1-46C3-4384-AC2B-5F4DE644D97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4E26BC-1B90-4509-9949-6C39154A36F6}" type="pres">
      <dgm:prSet presAssocID="{D8EB03B1-46C3-4384-AC2B-5F4DE644D977}" presName="negativeSpace" presStyleCnt="0"/>
      <dgm:spPr/>
      <dgm:t>
        <a:bodyPr/>
        <a:lstStyle/>
        <a:p>
          <a:endParaRPr lang="ru-RU"/>
        </a:p>
      </dgm:t>
    </dgm:pt>
    <dgm:pt modelId="{E68A43BD-1CB3-4E7C-BDA5-511E8808AE2D}" type="pres">
      <dgm:prSet presAssocID="{D8EB03B1-46C3-4384-AC2B-5F4DE644D977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6E80C-FEE0-43BF-8837-B0E5834794D9}" type="pres">
      <dgm:prSet presAssocID="{04FD5589-6103-4737-96F1-C67B1B6A8D9A}" presName="spaceBetweenRectangles" presStyleCnt="0"/>
      <dgm:spPr/>
      <dgm:t>
        <a:bodyPr/>
        <a:lstStyle/>
        <a:p>
          <a:endParaRPr lang="ru-RU"/>
        </a:p>
      </dgm:t>
    </dgm:pt>
    <dgm:pt modelId="{7AE37BDB-F1A2-4CAC-92B5-EA03A98BB954}" type="pres">
      <dgm:prSet presAssocID="{8100ABC3-7B49-42F0-BB1F-986298C10453}" presName="parentLin" presStyleCnt="0"/>
      <dgm:spPr/>
      <dgm:t>
        <a:bodyPr/>
        <a:lstStyle/>
        <a:p>
          <a:endParaRPr lang="ru-RU"/>
        </a:p>
      </dgm:t>
    </dgm:pt>
    <dgm:pt modelId="{E6CEB9DD-30C1-4323-988A-8F5AAC31D9E9}" type="pres">
      <dgm:prSet presAssocID="{8100ABC3-7B49-42F0-BB1F-986298C10453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9FF2D3F7-1CBA-4FED-88D7-2AEA19CC96C0}" type="pres">
      <dgm:prSet presAssocID="{8100ABC3-7B49-42F0-BB1F-986298C1045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4C6BAC-10C4-4D7B-A950-88E2BA68F106}" type="pres">
      <dgm:prSet presAssocID="{8100ABC3-7B49-42F0-BB1F-986298C10453}" presName="negativeSpace" presStyleCnt="0"/>
      <dgm:spPr/>
      <dgm:t>
        <a:bodyPr/>
        <a:lstStyle/>
        <a:p>
          <a:endParaRPr lang="ru-RU"/>
        </a:p>
      </dgm:t>
    </dgm:pt>
    <dgm:pt modelId="{8D4903AD-8A81-44E8-A2AD-C41E25382A11}" type="pres">
      <dgm:prSet presAssocID="{8100ABC3-7B49-42F0-BB1F-986298C10453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DB345-B82C-4E8A-B11E-CBE925642D7A}" type="pres">
      <dgm:prSet presAssocID="{1E507690-1B17-4941-8427-991E2DD69F89}" presName="spaceBetweenRectangles" presStyleCnt="0"/>
      <dgm:spPr/>
      <dgm:t>
        <a:bodyPr/>
        <a:lstStyle/>
        <a:p>
          <a:endParaRPr lang="ru-RU"/>
        </a:p>
      </dgm:t>
    </dgm:pt>
    <dgm:pt modelId="{0915F1BB-A636-4976-A4EA-5DCFBD9201A6}" type="pres">
      <dgm:prSet presAssocID="{6B7928E2-F06D-4E85-AA33-7ABA49124B59}" presName="parentLin" presStyleCnt="0"/>
      <dgm:spPr/>
      <dgm:t>
        <a:bodyPr/>
        <a:lstStyle/>
        <a:p>
          <a:endParaRPr lang="ru-RU"/>
        </a:p>
      </dgm:t>
    </dgm:pt>
    <dgm:pt modelId="{15514020-ADF0-43FD-B70C-1E024D62FD59}" type="pres">
      <dgm:prSet presAssocID="{6B7928E2-F06D-4E85-AA33-7ABA49124B59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919737A0-0276-46C1-8D1B-3E14307E7E03}" type="pres">
      <dgm:prSet presAssocID="{6B7928E2-F06D-4E85-AA33-7ABA49124B5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9FDDB-D171-47BD-BC6A-9E746CB67A8F}" type="pres">
      <dgm:prSet presAssocID="{6B7928E2-F06D-4E85-AA33-7ABA49124B59}" presName="negativeSpace" presStyleCnt="0"/>
      <dgm:spPr/>
      <dgm:t>
        <a:bodyPr/>
        <a:lstStyle/>
        <a:p>
          <a:endParaRPr lang="ru-RU"/>
        </a:p>
      </dgm:t>
    </dgm:pt>
    <dgm:pt modelId="{ACCDE604-2B68-4474-A19E-6A8B3E0BF4F4}" type="pres">
      <dgm:prSet presAssocID="{6B7928E2-F06D-4E85-AA33-7ABA49124B59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E6519-DF86-4B6C-8D5F-4B102C6266BC}" type="pres">
      <dgm:prSet presAssocID="{25021054-CD8D-46C7-BC3B-D71832A83D5B}" presName="spaceBetweenRectangles" presStyleCnt="0"/>
      <dgm:spPr/>
      <dgm:t>
        <a:bodyPr/>
        <a:lstStyle/>
        <a:p>
          <a:endParaRPr lang="ru-RU"/>
        </a:p>
      </dgm:t>
    </dgm:pt>
    <dgm:pt modelId="{E1E5EAAC-0741-4894-81F3-36EF1FD724B0}" type="pres">
      <dgm:prSet presAssocID="{AC96B68C-C388-4B62-99A3-FF421623D155}" presName="parentLin" presStyleCnt="0"/>
      <dgm:spPr/>
      <dgm:t>
        <a:bodyPr/>
        <a:lstStyle/>
        <a:p>
          <a:endParaRPr lang="ru-RU"/>
        </a:p>
      </dgm:t>
    </dgm:pt>
    <dgm:pt modelId="{F8E10354-1B04-4AAD-A765-694D071CA81B}" type="pres">
      <dgm:prSet presAssocID="{AC96B68C-C388-4B62-99A3-FF421623D155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49DF085F-6183-4CC2-90C7-3438CA2F035A}" type="pres">
      <dgm:prSet presAssocID="{AC96B68C-C388-4B62-99A3-FF421623D15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5DDCE-5D8D-41CD-8ECA-D6621FE803AF}" type="pres">
      <dgm:prSet presAssocID="{AC96B68C-C388-4B62-99A3-FF421623D155}" presName="negativeSpace" presStyleCnt="0"/>
      <dgm:spPr/>
      <dgm:t>
        <a:bodyPr/>
        <a:lstStyle/>
        <a:p>
          <a:endParaRPr lang="ru-RU"/>
        </a:p>
      </dgm:t>
    </dgm:pt>
    <dgm:pt modelId="{BF4F7FA1-7BE0-48B3-B96B-7E0CE78769AD}" type="pres">
      <dgm:prSet presAssocID="{AC96B68C-C388-4B62-99A3-FF421623D155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68A3F0-6105-4669-B157-8B9833F0A641}" srcId="{54D8A943-2F22-44D4-B6A4-9D592E8C5535}" destId="{D8EB03B1-46C3-4384-AC2B-5F4DE644D977}" srcOrd="2" destOrd="0" parTransId="{59964CC0-AB54-48AD-AE32-F3A209001874}" sibTransId="{04FD5589-6103-4737-96F1-C67B1B6A8D9A}"/>
    <dgm:cxn modelId="{0A9DE45E-DBF5-4CBF-9424-899F6CA4E3E9}" type="presOf" srcId="{6B7928E2-F06D-4E85-AA33-7ABA49124B59}" destId="{15514020-ADF0-43FD-B70C-1E024D62FD59}" srcOrd="0" destOrd="0" presId="urn:microsoft.com/office/officeart/2005/8/layout/list1"/>
    <dgm:cxn modelId="{0644F5DB-391D-42FA-ABD5-9B66B184AC0B}" srcId="{54D8A943-2F22-44D4-B6A4-9D592E8C5535}" destId="{6B7928E2-F06D-4E85-AA33-7ABA49124B59}" srcOrd="4" destOrd="0" parTransId="{176D4A46-0A76-451A-BBFE-5D6BF10FC08E}" sibTransId="{25021054-CD8D-46C7-BC3B-D71832A83D5B}"/>
    <dgm:cxn modelId="{DE2B08E7-7E64-4586-A94B-EB90081CFE36}" type="presOf" srcId="{AC96B68C-C388-4B62-99A3-FF421623D155}" destId="{49DF085F-6183-4CC2-90C7-3438CA2F035A}" srcOrd="1" destOrd="0" presId="urn:microsoft.com/office/officeart/2005/8/layout/list1"/>
    <dgm:cxn modelId="{F41CB436-CC38-448A-A3A3-A85593553D28}" type="presOf" srcId="{54D8A943-2F22-44D4-B6A4-9D592E8C5535}" destId="{6A3F54E1-B167-4B4C-B55B-10D72EDB0589}" srcOrd="0" destOrd="0" presId="urn:microsoft.com/office/officeart/2005/8/layout/list1"/>
    <dgm:cxn modelId="{D929FD52-209D-474A-88A8-1A60895C7237}" srcId="{54D8A943-2F22-44D4-B6A4-9D592E8C5535}" destId="{5B692821-E2E7-4112-9E07-F50EFB3FF07C}" srcOrd="0" destOrd="0" parTransId="{611B2D3B-22F2-49B0-B8C8-568263E2050C}" sibTransId="{05F40F6A-7AFD-4059-9E70-631CC3519830}"/>
    <dgm:cxn modelId="{CCDF6626-016A-435D-9BAE-6D4FF888A443}" type="presOf" srcId="{D8EB03B1-46C3-4384-AC2B-5F4DE644D977}" destId="{FE833A2C-20D3-48A2-AC36-9A9405CBD382}" srcOrd="1" destOrd="0" presId="urn:microsoft.com/office/officeart/2005/8/layout/list1"/>
    <dgm:cxn modelId="{6BA85D70-DDB4-474C-804E-0FEEA15EEB4C}" type="presOf" srcId="{B713A4E0-A177-44C4-82E4-150314733F15}" destId="{32BA2610-393B-42B3-8043-17E1BE8B0BF0}" srcOrd="1" destOrd="0" presId="urn:microsoft.com/office/officeart/2005/8/layout/list1"/>
    <dgm:cxn modelId="{79BBC4D5-DEAB-4A9B-A1FC-3804AD8ED7E8}" type="presOf" srcId="{B713A4E0-A177-44C4-82E4-150314733F15}" destId="{0F1C6CB3-55F3-46C3-A203-79D9D65B3F14}" srcOrd="0" destOrd="0" presId="urn:microsoft.com/office/officeart/2005/8/layout/list1"/>
    <dgm:cxn modelId="{C4A553DD-DE71-4588-89CA-4B28640B3858}" srcId="{54D8A943-2F22-44D4-B6A4-9D592E8C5535}" destId="{AC96B68C-C388-4B62-99A3-FF421623D155}" srcOrd="5" destOrd="0" parTransId="{E1542A76-EDEE-4F3A-B1F3-F05A4754C450}" sibTransId="{9DD03A38-46B0-4E47-A265-A5007E60A94E}"/>
    <dgm:cxn modelId="{1B5F72AD-5337-4B65-BEE6-D54DD02345C6}" type="presOf" srcId="{AC96B68C-C388-4B62-99A3-FF421623D155}" destId="{F8E10354-1B04-4AAD-A765-694D071CA81B}" srcOrd="0" destOrd="0" presId="urn:microsoft.com/office/officeart/2005/8/layout/list1"/>
    <dgm:cxn modelId="{87B045D9-2BED-4C8B-87DF-6B792D7FBA54}" srcId="{54D8A943-2F22-44D4-B6A4-9D592E8C5535}" destId="{8100ABC3-7B49-42F0-BB1F-986298C10453}" srcOrd="3" destOrd="0" parTransId="{10067BF4-B148-49B9-9D5D-90696DF6DE9D}" sibTransId="{1E507690-1B17-4941-8427-991E2DD69F89}"/>
    <dgm:cxn modelId="{C0B795C6-228E-4C54-ACCE-8A156CE4CF36}" type="presOf" srcId="{8100ABC3-7B49-42F0-BB1F-986298C10453}" destId="{E6CEB9DD-30C1-4323-988A-8F5AAC31D9E9}" srcOrd="0" destOrd="0" presId="urn:microsoft.com/office/officeart/2005/8/layout/list1"/>
    <dgm:cxn modelId="{AB01F642-CDE0-4CA4-8139-A6197F1224DA}" type="presOf" srcId="{8100ABC3-7B49-42F0-BB1F-986298C10453}" destId="{9FF2D3F7-1CBA-4FED-88D7-2AEA19CC96C0}" srcOrd="1" destOrd="0" presId="urn:microsoft.com/office/officeart/2005/8/layout/list1"/>
    <dgm:cxn modelId="{477440D7-58C0-4C97-A8AE-35342A4E74BB}" type="presOf" srcId="{D8EB03B1-46C3-4384-AC2B-5F4DE644D977}" destId="{A6A4C3C3-6CD8-4250-ADA5-AB7CE68AFEB5}" srcOrd="0" destOrd="0" presId="urn:microsoft.com/office/officeart/2005/8/layout/list1"/>
    <dgm:cxn modelId="{80B32B70-E276-4DCF-A878-CB152298C0DF}" type="presOf" srcId="{6B7928E2-F06D-4E85-AA33-7ABA49124B59}" destId="{919737A0-0276-46C1-8D1B-3E14307E7E03}" srcOrd="1" destOrd="0" presId="urn:microsoft.com/office/officeart/2005/8/layout/list1"/>
    <dgm:cxn modelId="{1B02D95D-D214-42BE-AF46-EE51072F8220}" srcId="{54D8A943-2F22-44D4-B6A4-9D592E8C5535}" destId="{B713A4E0-A177-44C4-82E4-150314733F15}" srcOrd="1" destOrd="0" parTransId="{4AD928A5-268E-490A-9B14-8A77F4A0F2F5}" sibTransId="{0B9FA307-5178-4643-990B-C8C05DCCA739}"/>
    <dgm:cxn modelId="{EC303CC6-E5F0-4510-A232-77DEE7A151F6}" type="presOf" srcId="{5B692821-E2E7-4112-9E07-F50EFB3FF07C}" destId="{7617C527-4F0B-4C16-B9D1-0A9288315A31}" srcOrd="1" destOrd="0" presId="urn:microsoft.com/office/officeart/2005/8/layout/list1"/>
    <dgm:cxn modelId="{D401CC0F-2B04-4DE0-B1B7-5207705097FD}" type="presOf" srcId="{5B692821-E2E7-4112-9E07-F50EFB3FF07C}" destId="{FF081655-7D8B-42FD-9844-B877705AC540}" srcOrd="0" destOrd="0" presId="urn:microsoft.com/office/officeart/2005/8/layout/list1"/>
    <dgm:cxn modelId="{85C805F4-EF09-4BEF-9D20-F277B9D18315}" type="presParOf" srcId="{6A3F54E1-B167-4B4C-B55B-10D72EDB0589}" destId="{8B9040CD-9A2F-425C-BF0D-D1D86A0FEFA2}" srcOrd="0" destOrd="0" presId="urn:microsoft.com/office/officeart/2005/8/layout/list1"/>
    <dgm:cxn modelId="{FBF77C57-227F-4854-8C39-1BAD6850C90D}" type="presParOf" srcId="{8B9040CD-9A2F-425C-BF0D-D1D86A0FEFA2}" destId="{FF081655-7D8B-42FD-9844-B877705AC540}" srcOrd="0" destOrd="0" presId="urn:microsoft.com/office/officeart/2005/8/layout/list1"/>
    <dgm:cxn modelId="{DED6842B-413E-417D-B17C-23BDE201B6DA}" type="presParOf" srcId="{8B9040CD-9A2F-425C-BF0D-D1D86A0FEFA2}" destId="{7617C527-4F0B-4C16-B9D1-0A9288315A31}" srcOrd="1" destOrd="0" presId="urn:microsoft.com/office/officeart/2005/8/layout/list1"/>
    <dgm:cxn modelId="{E49961E6-F6F7-4BF8-AE1C-3832EE1C9E3D}" type="presParOf" srcId="{6A3F54E1-B167-4B4C-B55B-10D72EDB0589}" destId="{5515CAD3-397D-4DD3-93D0-39C3E1996C87}" srcOrd="1" destOrd="0" presId="urn:microsoft.com/office/officeart/2005/8/layout/list1"/>
    <dgm:cxn modelId="{060332E0-2FB1-45AE-A917-F58F1153A6F8}" type="presParOf" srcId="{6A3F54E1-B167-4B4C-B55B-10D72EDB0589}" destId="{ADDAF000-E43A-44C6-AA8D-C593DAF170F1}" srcOrd="2" destOrd="0" presId="urn:microsoft.com/office/officeart/2005/8/layout/list1"/>
    <dgm:cxn modelId="{55ED4488-485A-483F-BCB8-43D455931AA9}" type="presParOf" srcId="{6A3F54E1-B167-4B4C-B55B-10D72EDB0589}" destId="{8EA1DFC0-2BD0-4152-A92A-23BBA2AFFAB1}" srcOrd="3" destOrd="0" presId="urn:microsoft.com/office/officeart/2005/8/layout/list1"/>
    <dgm:cxn modelId="{E01D392C-E0B8-48FD-8EBD-ACDB55D862B1}" type="presParOf" srcId="{6A3F54E1-B167-4B4C-B55B-10D72EDB0589}" destId="{390D7081-B439-45E2-B276-33AAB9C09616}" srcOrd="4" destOrd="0" presId="urn:microsoft.com/office/officeart/2005/8/layout/list1"/>
    <dgm:cxn modelId="{BDA63C5F-BFDD-40BE-8AD2-665559222319}" type="presParOf" srcId="{390D7081-B439-45E2-B276-33AAB9C09616}" destId="{0F1C6CB3-55F3-46C3-A203-79D9D65B3F14}" srcOrd="0" destOrd="0" presId="urn:microsoft.com/office/officeart/2005/8/layout/list1"/>
    <dgm:cxn modelId="{4B78EAD2-C60B-4C7F-9552-6AD07692408F}" type="presParOf" srcId="{390D7081-B439-45E2-B276-33AAB9C09616}" destId="{32BA2610-393B-42B3-8043-17E1BE8B0BF0}" srcOrd="1" destOrd="0" presId="urn:microsoft.com/office/officeart/2005/8/layout/list1"/>
    <dgm:cxn modelId="{EEFE47EC-9A50-49B3-9C9C-90E1718EDCB1}" type="presParOf" srcId="{6A3F54E1-B167-4B4C-B55B-10D72EDB0589}" destId="{2AD66E17-9950-4097-8A1F-23A59C86A049}" srcOrd="5" destOrd="0" presId="urn:microsoft.com/office/officeart/2005/8/layout/list1"/>
    <dgm:cxn modelId="{758491E3-1769-486C-834A-708569D5B55F}" type="presParOf" srcId="{6A3F54E1-B167-4B4C-B55B-10D72EDB0589}" destId="{B59DE800-02A1-4D9A-BA0E-584BCCCACFD3}" srcOrd="6" destOrd="0" presId="urn:microsoft.com/office/officeart/2005/8/layout/list1"/>
    <dgm:cxn modelId="{1834E8E9-986B-47B6-BC66-50C3D1DD165D}" type="presParOf" srcId="{6A3F54E1-B167-4B4C-B55B-10D72EDB0589}" destId="{D0ABD806-5A2C-4A60-821D-5C471E63592A}" srcOrd="7" destOrd="0" presId="urn:microsoft.com/office/officeart/2005/8/layout/list1"/>
    <dgm:cxn modelId="{286DD827-5A8B-4A6F-882B-8D915CA5362B}" type="presParOf" srcId="{6A3F54E1-B167-4B4C-B55B-10D72EDB0589}" destId="{65FF007A-51B8-41F8-9971-8F546FBD8C0B}" srcOrd="8" destOrd="0" presId="urn:microsoft.com/office/officeart/2005/8/layout/list1"/>
    <dgm:cxn modelId="{B02A5066-A426-42E3-9BEB-92C5C44AB66B}" type="presParOf" srcId="{65FF007A-51B8-41F8-9971-8F546FBD8C0B}" destId="{A6A4C3C3-6CD8-4250-ADA5-AB7CE68AFEB5}" srcOrd="0" destOrd="0" presId="urn:microsoft.com/office/officeart/2005/8/layout/list1"/>
    <dgm:cxn modelId="{585344D6-3454-4277-B9BD-1FFC92013813}" type="presParOf" srcId="{65FF007A-51B8-41F8-9971-8F546FBD8C0B}" destId="{FE833A2C-20D3-48A2-AC36-9A9405CBD382}" srcOrd="1" destOrd="0" presId="urn:microsoft.com/office/officeart/2005/8/layout/list1"/>
    <dgm:cxn modelId="{BDFBE22D-47B8-46F6-959B-CAE980457A12}" type="presParOf" srcId="{6A3F54E1-B167-4B4C-B55B-10D72EDB0589}" destId="{1A4E26BC-1B90-4509-9949-6C39154A36F6}" srcOrd="9" destOrd="0" presId="urn:microsoft.com/office/officeart/2005/8/layout/list1"/>
    <dgm:cxn modelId="{497D800C-D274-4C68-88D6-FB73DFC60D24}" type="presParOf" srcId="{6A3F54E1-B167-4B4C-B55B-10D72EDB0589}" destId="{E68A43BD-1CB3-4E7C-BDA5-511E8808AE2D}" srcOrd="10" destOrd="0" presId="urn:microsoft.com/office/officeart/2005/8/layout/list1"/>
    <dgm:cxn modelId="{4BE95971-8ED1-45E4-B198-F3227E14C755}" type="presParOf" srcId="{6A3F54E1-B167-4B4C-B55B-10D72EDB0589}" destId="{C406E80C-FEE0-43BF-8837-B0E5834794D9}" srcOrd="11" destOrd="0" presId="urn:microsoft.com/office/officeart/2005/8/layout/list1"/>
    <dgm:cxn modelId="{02103F29-F9FA-4AA8-8E43-F218A6F1E083}" type="presParOf" srcId="{6A3F54E1-B167-4B4C-B55B-10D72EDB0589}" destId="{7AE37BDB-F1A2-4CAC-92B5-EA03A98BB954}" srcOrd="12" destOrd="0" presId="urn:microsoft.com/office/officeart/2005/8/layout/list1"/>
    <dgm:cxn modelId="{8E3472D7-1CD5-4BB7-84E2-DF28A925C56F}" type="presParOf" srcId="{7AE37BDB-F1A2-4CAC-92B5-EA03A98BB954}" destId="{E6CEB9DD-30C1-4323-988A-8F5AAC31D9E9}" srcOrd="0" destOrd="0" presId="urn:microsoft.com/office/officeart/2005/8/layout/list1"/>
    <dgm:cxn modelId="{8EE328ED-B406-4D70-A0A8-43DA7453BFF3}" type="presParOf" srcId="{7AE37BDB-F1A2-4CAC-92B5-EA03A98BB954}" destId="{9FF2D3F7-1CBA-4FED-88D7-2AEA19CC96C0}" srcOrd="1" destOrd="0" presId="urn:microsoft.com/office/officeart/2005/8/layout/list1"/>
    <dgm:cxn modelId="{5E72C5AB-ED0E-4B5D-8E01-76CE7F3D1ACC}" type="presParOf" srcId="{6A3F54E1-B167-4B4C-B55B-10D72EDB0589}" destId="{9D4C6BAC-10C4-4D7B-A950-88E2BA68F106}" srcOrd="13" destOrd="0" presId="urn:microsoft.com/office/officeart/2005/8/layout/list1"/>
    <dgm:cxn modelId="{50C74C28-68FF-4002-9EC3-5AC16AE33588}" type="presParOf" srcId="{6A3F54E1-B167-4B4C-B55B-10D72EDB0589}" destId="{8D4903AD-8A81-44E8-A2AD-C41E25382A11}" srcOrd="14" destOrd="0" presId="urn:microsoft.com/office/officeart/2005/8/layout/list1"/>
    <dgm:cxn modelId="{4584CBE1-FA5F-4D00-A8EF-AF53CD42960D}" type="presParOf" srcId="{6A3F54E1-B167-4B4C-B55B-10D72EDB0589}" destId="{CAFDB345-B82C-4E8A-B11E-CBE925642D7A}" srcOrd="15" destOrd="0" presId="urn:microsoft.com/office/officeart/2005/8/layout/list1"/>
    <dgm:cxn modelId="{B57310A0-0B08-41B3-8FA6-3B56D73F919E}" type="presParOf" srcId="{6A3F54E1-B167-4B4C-B55B-10D72EDB0589}" destId="{0915F1BB-A636-4976-A4EA-5DCFBD9201A6}" srcOrd="16" destOrd="0" presId="urn:microsoft.com/office/officeart/2005/8/layout/list1"/>
    <dgm:cxn modelId="{C0054328-87F3-4721-810A-DAF6028E902E}" type="presParOf" srcId="{0915F1BB-A636-4976-A4EA-5DCFBD9201A6}" destId="{15514020-ADF0-43FD-B70C-1E024D62FD59}" srcOrd="0" destOrd="0" presId="urn:microsoft.com/office/officeart/2005/8/layout/list1"/>
    <dgm:cxn modelId="{A542A7E7-5617-4C13-BE75-2055C409ED30}" type="presParOf" srcId="{0915F1BB-A636-4976-A4EA-5DCFBD9201A6}" destId="{919737A0-0276-46C1-8D1B-3E14307E7E03}" srcOrd="1" destOrd="0" presId="urn:microsoft.com/office/officeart/2005/8/layout/list1"/>
    <dgm:cxn modelId="{D931D3A9-F62F-4A80-ABFF-79EE480E4BF0}" type="presParOf" srcId="{6A3F54E1-B167-4B4C-B55B-10D72EDB0589}" destId="{0F19FDDB-D171-47BD-BC6A-9E746CB67A8F}" srcOrd="17" destOrd="0" presId="urn:microsoft.com/office/officeart/2005/8/layout/list1"/>
    <dgm:cxn modelId="{1418A4B1-ADD9-454A-8F4D-4DE39E7E8336}" type="presParOf" srcId="{6A3F54E1-B167-4B4C-B55B-10D72EDB0589}" destId="{ACCDE604-2B68-4474-A19E-6A8B3E0BF4F4}" srcOrd="18" destOrd="0" presId="urn:microsoft.com/office/officeart/2005/8/layout/list1"/>
    <dgm:cxn modelId="{E69739A9-5219-4BEA-B279-9EF9C0C0CBFA}" type="presParOf" srcId="{6A3F54E1-B167-4B4C-B55B-10D72EDB0589}" destId="{ECBE6519-DF86-4B6C-8D5F-4B102C6266BC}" srcOrd="19" destOrd="0" presId="urn:microsoft.com/office/officeart/2005/8/layout/list1"/>
    <dgm:cxn modelId="{A544573A-4A21-48E6-8FB5-B8340CEA168A}" type="presParOf" srcId="{6A3F54E1-B167-4B4C-B55B-10D72EDB0589}" destId="{E1E5EAAC-0741-4894-81F3-36EF1FD724B0}" srcOrd="20" destOrd="0" presId="urn:microsoft.com/office/officeart/2005/8/layout/list1"/>
    <dgm:cxn modelId="{772554F4-DAC9-4537-BFE9-558E9071E54D}" type="presParOf" srcId="{E1E5EAAC-0741-4894-81F3-36EF1FD724B0}" destId="{F8E10354-1B04-4AAD-A765-694D071CA81B}" srcOrd="0" destOrd="0" presId="urn:microsoft.com/office/officeart/2005/8/layout/list1"/>
    <dgm:cxn modelId="{1A582E12-CB69-4806-9C7F-6AA51598EA97}" type="presParOf" srcId="{E1E5EAAC-0741-4894-81F3-36EF1FD724B0}" destId="{49DF085F-6183-4CC2-90C7-3438CA2F035A}" srcOrd="1" destOrd="0" presId="urn:microsoft.com/office/officeart/2005/8/layout/list1"/>
    <dgm:cxn modelId="{B76FC570-0766-4B8B-A369-A67663AF6394}" type="presParOf" srcId="{6A3F54E1-B167-4B4C-B55B-10D72EDB0589}" destId="{03C5DDCE-5D8D-41CD-8ECA-D6621FE803AF}" srcOrd="21" destOrd="0" presId="urn:microsoft.com/office/officeart/2005/8/layout/list1"/>
    <dgm:cxn modelId="{6FAD2DDA-6023-4C43-B529-D4AE963D594A}" type="presParOf" srcId="{6A3F54E1-B167-4B4C-B55B-10D72EDB0589}" destId="{BF4F7FA1-7BE0-48B3-B96B-7E0CE78769AD}" srcOrd="22" destOrd="0" presId="urn:microsoft.com/office/officeart/2005/8/layout/list1"/>
  </dgm:cxnLst>
  <dgm:bg>
    <a:solidFill>
      <a:srgbClr val="CCFF99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79EF772-8ADE-4D1C-BA64-0C3C81D24980}" type="doc">
      <dgm:prSet loTypeId="urn:microsoft.com/office/officeart/2005/8/layout/vList5" loCatId="list" qsTypeId="urn:microsoft.com/office/officeart/2005/8/quickstyle/simple2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B33F78AC-57F2-4178-923C-968B1E7D7CAC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Интенсивный образовательный комплекс</a:t>
          </a:r>
        </a:p>
        <a:p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(ИОК)</a:t>
          </a:r>
        </a:p>
      </dgm:t>
    </dgm:pt>
    <dgm:pt modelId="{50775B92-B94E-4204-9A55-43B766AA0274}" type="parTrans" cxnId="{0FA3E68A-804A-439A-8617-D38191707A3E}">
      <dgm:prSet/>
      <dgm:spPr/>
      <dgm:t>
        <a:bodyPr/>
        <a:lstStyle/>
        <a:p>
          <a:endParaRPr lang="ru-RU"/>
        </a:p>
      </dgm:t>
    </dgm:pt>
    <dgm:pt modelId="{41FA8B38-6F71-45B5-ACE8-E5491E3EB06C}" type="sibTrans" cxnId="{0FA3E68A-804A-439A-8617-D38191707A3E}">
      <dgm:prSet/>
      <dgm:spPr/>
      <dgm:t>
        <a:bodyPr/>
        <a:lstStyle/>
        <a:p>
          <a:endParaRPr lang="ru-RU"/>
        </a:p>
      </dgm:t>
    </dgm:pt>
    <dgm:pt modelId="{F3897030-4518-493C-AE12-0CD3D7C599DB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коллективное выполнение работы в рамках  определенной темы;</a:t>
          </a:r>
        </a:p>
      </dgm:t>
    </dgm:pt>
    <dgm:pt modelId="{A6B1B1A6-E059-4D90-A4D3-E19133332CD8}" type="parTrans" cxnId="{65BF47EC-EA96-4AE7-91BA-9E34D9C12974}">
      <dgm:prSet/>
      <dgm:spPr/>
      <dgm:t>
        <a:bodyPr/>
        <a:lstStyle/>
        <a:p>
          <a:endParaRPr lang="ru-RU"/>
        </a:p>
      </dgm:t>
    </dgm:pt>
    <dgm:pt modelId="{C14A0561-CF07-4408-8810-996E3A5DABF3}" type="sibTrans" cxnId="{65BF47EC-EA96-4AE7-91BA-9E34D9C12974}">
      <dgm:prSet/>
      <dgm:spPr/>
      <dgm:t>
        <a:bodyPr/>
        <a:lstStyle/>
        <a:p>
          <a:endParaRPr lang="ru-RU"/>
        </a:p>
      </dgm:t>
    </dgm:pt>
    <dgm:pt modelId="{342434A0-3AEA-44D9-9949-11E28213CE8C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подгрупповое выполнение работы в рамках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определенной 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темы;</a:t>
          </a:r>
        </a:p>
      </dgm:t>
    </dgm:pt>
    <dgm:pt modelId="{A08AA804-BC76-4AA7-8F92-4F74E3D0F777}" type="parTrans" cxnId="{A6B9813A-011A-4889-B3E7-A214EA11A0B7}">
      <dgm:prSet/>
      <dgm:spPr/>
      <dgm:t>
        <a:bodyPr/>
        <a:lstStyle/>
        <a:p>
          <a:endParaRPr lang="ru-RU"/>
        </a:p>
      </dgm:t>
    </dgm:pt>
    <dgm:pt modelId="{60DFF39B-DD11-4094-8540-D0FD7D10B548}" type="sibTrans" cxnId="{A6B9813A-011A-4889-B3E7-A214EA11A0B7}">
      <dgm:prSet/>
      <dgm:spPr/>
      <dgm:t>
        <a:bodyPr/>
        <a:lstStyle/>
        <a:p>
          <a:endParaRPr lang="ru-RU"/>
        </a:p>
      </dgm:t>
    </dgm:pt>
    <dgm:pt modelId="{7EB703AA-CB25-4FE2-AC10-63B9541B41A4}">
      <dgm:prSet phldrT="[Текст]" custT="1"/>
      <dgm:spPr>
        <a:solidFill>
          <a:srgbClr val="FF6600"/>
        </a:solidFill>
      </dgm:spPr>
      <dgm:t>
        <a:bodyPr/>
        <a:lstStyle/>
        <a:p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Дополнительный образовательный комплекс</a:t>
          </a:r>
        </a:p>
        <a:p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(ДОК)</a:t>
          </a:r>
        </a:p>
      </dgm:t>
    </dgm:pt>
    <dgm:pt modelId="{C6125C2D-7751-44E9-B9C2-7BE67E0447F1}" type="parTrans" cxnId="{09F8B15B-ABD4-4F17-A221-1FB1CCAF3E04}">
      <dgm:prSet/>
      <dgm:spPr/>
      <dgm:t>
        <a:bodyPr/>
        <a:lstStyle/>
        <a:p>
          <a:endParaRPr lang="ru-RU"/>
        </a:p>
      </dgm:t>
    </dgm:pt>
    <dgm:pt modelId="{9676217A-D9B1-4B81-B710-C1F50B606366}" type="sibTrans" cxnId="{09F8B15B-ABD4-4F17-A221-1FB1CCAF3E04}">
      <dgm:prSet/>
      <dgm:spPr/>
      <dgm:t>
        <a:bodyPr/>
        <a:lstStyle/>
        <a:p>
          <a:endParaRPr lang="ru-RU"/>
        </a:p>
      </dgm:t>
    </dgm:pt>
    <dgm:pt modelId="{85FAF76B-D2A5-477D-81A8-066DC43483F5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коллективные и подгрупповые дидактические игры;</a:t>
          </a:r>
        </a:p>
      </dgm:t>
    </dgm:pt>
    <dgm:pt modelId="{5B8115EF-C798-4AB3-8422-E9270863A9F3}" type="parTrans" cxnId="{4D202112-2BB2-47AB-B460-A32A74B0ED7A}">
      <dgm:prSet/>
      <dgm:spPr/>
      <dgm:t>
        <a:bodyPr/>
        <a:lstStyle/>
        <a:p>
          <a:endParaRPr lang="ru-RU"/>
        </a:p>
      </dgm:t>
    </dgm:pt>
    <dgm:pt modelId="{13BE58D0-7013-468D-90D5-A8D9C3C5A72A}" type="sibTrans" cxnId="{4D202112-2BB2-47AB-B460-A32A74B0ED7A}">
      <dgm:prSet/>
      <dgm:spPr/>
      <dgm:t>
        <a:bodyPr/>
        <a:lstStyle/>
        <a:p>
          <a:endParaRPr lang="ru-RU"/>
        </a:p>
      </dgm:t>
    </dgm:pt>
    <dgm:pt modelId="{D6B15132-1EC0-4525-9146-301B5DA5B429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работа с тетрадями и пособиями</a:t>
          </a:r>
        </a:p>
      </dgm:t>
    </dgm:pt>
    <dgm:pt modelId="{780AAB16-781F-478F-BCF7-F2B446298366}" type="parTrans" cxnId="{F9591FAF-3A55-4687-895E-0B3C9A16C548}">
      <dgm:prSet/>
      <dgm:spPr/>
      <dgm:t>
        <a:bodyPr/>
        <a:lstStyle/>
        <a:p>
          <a:endParaRPr lang="ru-RU"/>
        </a:p>
      </dgm:t>
    </dgm:pt>
    <dgm:pt modelId="{4BA8C017-C7E6-4B22-A278-7BE7C1487EAB}" type="sibTrans" cxnId="{F9591FAF-3A55-4687-895E-0B3C9A16C548}">
      <dgm:prSet/>
      <dgm:spPr/>
      <dgm:t>
        <a:bodyPr/>
        <a:lstStyle/>
        <a:p>
          <a:endParaRPr lang="ru-RU"/>
        </a:p>
      </dgm:t>
    </dgm:pt>
    <dgm:pt modelId="{8EA20E8C-58A4-441C-A3D0-400D3B26EA12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беседа со всей группой в рамках ознакомления с произведениями искусства;</a:t>
          </a:r>
        </a:p>
      </dgm:t>
    </dgm:pt>
    <dgm:pt modelId="{24DD407A-830B-413C-91E8-5CE23AEEC0CD}" type="parTrans" cxnId="{79B86442-7248-49B1-AC48-0DD87C280F17}">
      <dgm:prSet/>
      <dgm:spPr/>
      <dgm:t>
        <a:bodyPr/>
        <a:lstStyle/>
        <a:p>
          <a:endParaRPr lang="ru-RU"/>
        </a:p>
      </dgm:t>
    </dgm:pt>
    <dgm:pt modelId="{C85ADBC3-7C97-4231-83DD-CA657801B9B6}" type="sibTrans" cxnId="{79B86442-7248-49B1-AC48-0DD87C280F17}">
      <dgm:prSet/>
      <dgm:spPr/>
      <dgm:t>
        <a:bodyPr/>
        <a:lstStyle/>
        <a:p>
          <a:endParaRPr lang="ru-RU"/>
        </a:p>
      </dgm:t>
    </dgm:pt>
    <dgm:pt modelId="{F2455E3A-6D8E-4382-9A03-F97E29D30557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экскурсия (реальная, виртуальная);</a:t>
          </a:r>
        </a:p>
      </dgm:t>
    </dgm:pt>
    <dgm:pt modelId="{CAB74CA6-C7C3-44A4-8EEB-6C10615FE401}" type="parTrans" cxnId="{F0A3795E-0AB9-4E9F-96BE-19F991C745C3}">
      <dgm:prSet/>
      <dgm:spPr/>
      <dgm:t>
        <a:bodyPr/>
        <a:lstStyle/>
        <a:p>
          <a:endParaRPr lang="ru-RU"/>
        </a:p>
      </dgm:t>
    </dgm:pt>
    <dgm:pt modelId="{6CB085E4-D0A7-42C7-BA5C-98AD1B8E4070}" type="sibTrans" cxnId="{F0A3795E-0AB9-4E9F-96BE-19F991C745C3}">
      <dgm:prSet/>
      <dgm:spPr/>
      <dgm:t>
        <a:bodyPr/>
        <a:lstStyle/>
        <a:p>
          <a:endParaRPr lang="ru-RU"/>
        </a:p>
      </dgm:t>
    </dgm:pt>
    <dgm:pt modelId="{EB4DB425-E197-4A49-B8CA-28CA41F748EC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коллективные и подгрупповые упражнения;</a:t>
          </a:r>
        </a:p>
      </dgm:t>
    </dgm:pt>
    <dgm:pt modelId="{9FE18132-C911-435A-ABD6-D126CCFBD6F5}" type="parTrans" cxnId="{491949BD-ECB6-4292-B581-F028F2B3CB88}">
      <dgm:prSet/>
      <dgm:spPr/>
      <dgm:t>
        <a:bodyPr/>
        <a:lstStyle/>
        <a:p>
          <a:endParaRPr lang="ru-RU"/>
        </a:p>
      </dgm:t>
    </dgm:pt>
    <dgm:pt modelId="{EAE4792F-2016-46F0-9DC6-DC12EDF379F4}" type="sibTrans" cxnId="{491949BD-ECB6-4292-B581-F028F2B3CB88}">
      <dgm:prSet/>
      <dgm:spPr/>
      <dgm:t>
        <a:bodyPr/>
        <a:lstStyle/>
        <a:p>
          <a:endParaRPr lang="ru-RU"/>
        </a:p>
      </dgm:t>
    </dgm:pt>
    <dgm:pt modelId="{73DBD8B5-3873-48F8-9A4C-42A2962BBE9E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разработка коллективного или индивидуального проекта</a:t>
          </a:r>
        </a:p>
      </dgm:t>
    </dgm:pt>
    <dgm:pt modelId="{FFD23A38-6312-4CB5-8556-7985C30D6A47}" type="parTrans" cxnId="{A307A99D-5548-458C-B31A-93FE00B7E20D}">
      <dgm:prSet/>
      <dgm:spPr/>
      <dgm:t>
        <a:bodyPr/>
        <a:lstStyle/>
        <a:p>
          <a:endParaRPr lang="ru-RU"/>
        </a:p>
      </dgm:t>
    </dgm:pt>
    <dgm:pt modelId="{BC388509-4AAF-4AA8-883B-6DEED2683E1F}" type="sibTrans" cxnId="{A307A99D-5548-458C-B31A-93FE00B7E20D}">
      <dgm:prSet/>
      <dgm:spPr/>
      <dgm:t>
        <a:bodyPr/>
        <a:lstStyle/>
        <a:p>
          <a:endParaRPr lang="ru-RU"/>
        </a:p>
      </dgm:t>
    </dgm:pt>
    <dgm:pt modelId="{F5CC3C12-A4F2-4237-9291-448FEAF27CEB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создание индивидуальной работы;</a:t>
          </a:r>
        </a:p>
      </dgm:t>
    </dgm:pt>
    <dgm:pt modelId="{BFC8CCBD-A330-4FFD-A76C-F309611D6AC3}" type="parTrans" cxnId="{8CB50DD5-D321-437E-9ADB-26C90997BE40}">
      <dgm:prSet/>
      <dgm:spPr/>
      <dgm:t>
        <a:bodyPr/>
        <a:lstStyle/>
        <a:p>
          <a:endParaRPr lang="ru-RU"/>
        </a:p>
      </dgm:t>
    </dgm:pt>
    <dgm:pt modelId="{358819B0-AB18-4B73-8324-722D1FCC4B1C}" type="sibTrans" cxnId="{8CB50DD5-D321-437E-9ADB-26C90997BE40}">
      <dgm:prSet/>
      <dgm:spPr/>
      <dgm:t>
        <a:bodyPr/>
        <a:lstStyle/>
        <a:p>
          <a:endParaRPr lang="ru-RU"/>
        </a:p>
      </dgm:t>
    </dgm:pt>
    <dgm:pt modelId="{038D5EB3-D051-45CD-858B-25D029A57AC6}" type="pres">
      <dgm:prSet presAssocID="{D79EF772-8ADE-4D1C-BA64-0C3C81D2498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CB1F17-E286-4CA4-B481-D67EDE141C1D}" type="pres">
      <dgm:prSet presAssocID="{B33F78AC-57F2-4178-923C-968B1E7D7CAC}" presName="linNode" presStyleCnt="0"/>
      <dgm:spPr/>
    </dgm:pt>
    <dgm:pt modelId="{15AD4448-6D0E-432A-8D45-E34B6DEB266B}" type="pres">
      <dgm:prSet presAssocID="{B33F78AC-57F2-4178-923C-968B1E7D7CAC}" presName="parentText" presStyleLbl="node1" presStyleIdx="0" presStyleCnt="2" custScaleX="119482" custScaleY="1536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BC0C1-ADF4-443F-ACBB-A5F8013F12FD}" type="pres">
      <dgm:prSet presAssocID="{B33F78AC-57F2-4178-923C-968B1E7D7CAC}" presName="descendantText" presStyleLbl="alignAccFollowNode1" presStyleIdx="0" presStyleCnt="2" custScaleX="125953" custScaleY="207162" custLinFactNeighborX="732" custLinFactNeighborY="-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843E7-93E3-48CA-A2EA-F87704CF1931}" type="pres">
      <dgm:prSet presAssocID="{41FA8B38-6F71-45B5-ACE8-E5491E3EB06C}" presName="sp" presStyleCnt="0"/>
      <dgm:spPr/>
    </dgm:pt>
    <dgm:pt modelId="{7DD50AA5-5A1B-42E3-879D-1BFEB7476BD6}" type="pres">
      <dgm:prSet presAssocID="{7EB703AA-CB25-4FE2-AC10-63B9541B41A4}" presName="linNode" presStyleCnt="0"/>
      <dgm:spPr/>
    </dgm:pt>
    <dgm:pt modelId="{6227B0B7-1A83-460B-9E85-DEEB988BEE71}" type="pres">
      <dgm:prSet presAssocID="{7EB703AA-CB25-4FE2-AC10-63B9541B41A4}" presName="parentText" presStyleLbl="node1" presStyleIdx="1" presStyleCnt="2" custScaleX="102724" custScaleY="690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E1FBA-424C-4643-93F8-ED944C61AD2E}" type="pres">
      <dgm:prSet presAssocID="{7EB703AA-CB25-4FE2-AC10-63B9541B41A4}" presName="descendantText" presStyleLbl="alignAccFollowNode1" presStyleIdx="1" presStyleCnt="2" custScaleX="107631" custScaleY="67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2B5813-77F8-4E91-A50F-C99138D6BC8D}" type="presOf" srcId="{EB4DB425-E197-4A49-B8CA-28CA41F748EC}" destId="{841E1FBA-424C-4643-93F8-ED944C61AD2E}" srcOrd="0" destOrd="1" presId="urn:microsoft.com/office/officeart/2005/8/layout/vList5"/>
    <dgm:cxn modelId="{4B6CB613-1576-4C03-9D35-3D1ECDCC477A}" type="presOf" srcId="{D6B15132-1EC0-4525-9146-301B5DA5B429}" destId="{841E1FBA-424C-4643-93F8-ED944C61AD2E}" srcOrd="0" destOrd="2" presId="urn:microsoft.com/office/officeart/2005/8/layout/vList5"/>
    <dgm:cxn modelId="{F0A3795E-0AB9-4E9F-96BE-19F991C745C3}" srcId="{B33F78AC-57F2-4178-923C-968B1E7D7CAC}" destId="{F2455E3A-6D8E-4382-9A03-F97E29D30557}" srcOrd="4" destOrd="0" parTransId="{CAB74CA6-C7C3-44A4-8EEB-6C10615FE401}" sibTransId="{6CB085E4-D0A7-42C7-BA5C-98AD1B8E4070}"/>
    <dgm:cxn modelId="{A307A99D-5548-458C-B31A-93FE00B7E20D}" srcId="{B33F78AC-57F2-4178-923C-968B1E7D7CAC}" destId="{73DBD8B5-3873-48F8-9A4C-42A2962BBE9E}" srcOrd="5" destOrd="0" parTransId="{FFD23A38-6312-4CB5-8556-7985C30D6A47}" sibTransId="{BC388509-4AAF-4AA8-883B-6DEED2683E1F}"/>
    <dgm:cxn modelId="{8CB50DD5-D321-437E-9ADB-26C90997BE40}" srcId="{B33F78AC-57F2-4178-923C-968B1E7D7CAC}" destId="{F5CC3C12-A4F2-4237-9291-448FEAF27CEB}" srcOrd="2" destOrd="0" parTransId="{BFC8CCBD-A330-4FFD-A76C-F309611D6AC3}" sibTransId="{358819B0-AB18-4B73-8324-722D1FCC4B1C}"/>
    <dgm:cxn modelId="{65BF47EC-EA96-4AE7-91BA-9E34D9C12974}" srcId="{B33F78AC-57F2-4178-923C-968B1E7D7CAC}" destId="{F3897030-4518-493C-AE12-0CD3D7C599DB}" srcOrd="0" destOrd="0" parTransId="{A6B1B1A6-E059-4D90-A4D3-E19133332CD8}" sibTransId="{C14A0561-CF07-4408-8810-996E3A5DABF3}"/>
    <dgm:cxn modelId="{09F8B15B-ABD4-4F17-A221-1FB1CCAF3E04}" srcId="{D79EF772-8ADE-4D1C-BA64-0C3C81D24980}" destId="{7EB703AA-CB25-4FE2-AC10-63B9541B41A4}" srcOrd="1" destOrd="0" parTransId="{C6125C2D-7751-44E9-B9C2-7BE67E0447F1}" sibTransId="{9676217A-D9B1-4B81-B710-C1F50B606366}"/>
    <dgm:cxn modelId="{D0DB46FF-3908-4189-AC05-FD9B3B87991D}" type="presOf" srcId="{85FAF76B-D2A5-477D-81A8-066DC43483F5}" destId="{841E1FBA-424C-4643-93F8-ED944C61AD2E}" srcOrd="0" destOrd="0" presId="urn:microsoft.com/office/officeart/2005/8/layout/vList5"/>
    <dgm:cxn modelId="{61DFBA90-EA1F-49A9-9B33-1BB47E2CF012}" type="presOf" srcId="{7EB703AA-CB25-4FE2-AC10-63B9541B41A4}" destId="{6227B0B7-1A83-460B-9E85-DEEB988BEE71}" srcOrd="0" destOrd="0" presId="urn:microsoft.com/office/officeart/2005/8/layout/vList5"/>
    <dgm:cxn modelId="{1C8A66C2-F8AB-4471-AD32-FA5ACF875D02}" type="presOf" srcId="{F2455E3A-6D8E-4382-9A03-F97E29D30557}" destId="{24EBC0C1-ADF4-443F-ACBB-A5F8013F12FD}" srcOrd="0" destOrd="4" presId="urn:microsoft.com/office/officeart/2005/8/layout/vList5"/>
    <dgm:cxn modelId="{D617C40B-979D-43BF-A440-27556769C4F0}" type="presOf" srcId="{F3897030-4518-493C-AE12-0CD3D7C599DB}" destId="{24EBC0C1-ADF4-443F-ACBB-A5F8013F12FD}" srcOrd="0" destOrd="0" presId="urn:microsoft.com/office/officeart/2005/8/layout/vList5"/>
    <dgm:cxn modelId="{79B86442-7248-49B1-AC48-0DD87C280F17}" srcId="{B33F78AC-57F2-4178-923C-968B1E7D7CAC}" destId="{8EA20E8C-58A4-441C-A3D0-400D3B26EA12}" srcOrd="3" destOrd="0" parTransId="{24DD407A-830B-413C-91E8-5CE23AEEC0CD}" sibTransId="{C85ADBC3-7C97-4231-83DD-CA657801B9B6}"/>
    <dgm:cxn modelId="{4D202112-2BB2-47AB-B460-A32A74B0ED7A}" srcId="{7EB703AA-CB25-4FE2-AC10-63B9541B41A4}" destId="{85FAF76B-D2A5-477D-81A8-066DC43483F5}" srcOrd="0" destOrd="0" parTransId="{5B8115EF-C798-4AB3-8422-E9270863A9F3}" sibTransId="{13BE58D0-7013-468D-90D5-A8D9C3C5A72A}"/>
    <dgm:cxn modelId="{70DC94CF-43FE-478E-BEE7-1F571431AD18}" type="presOf" srcId="{B33F78AC-57F2-4178-923C-968B1E7D7CAC}" destId="{15AD4448-6D0E-432A-8D45-E34B6DEB266B}" srcOrd="0" destOrd="0" presId="urn:microsoft.com/office/officeart/2005/8/layout/vList5"/>
    <dgm:cxn modelId="{F9591FAF-3A55-4687-895E-0B3C9A16C548}" srcId="{7EB703AA-CB25-4FE2-AC10-63B9541B41A4}" destId="{D6B15132-1EC0-4525-9146-301B5DA5B429}" srcOrd="2" destOrd="0" parTransId="{780AAB16-781F-478F-BCF7-F2B446298366}" sibTransId="{4BA8C017-C7E6-4B22-A278-7BE7C1487EAB}"/>
    <dgm:cxn modelId="{E0ABAEEA-961F-4FFF-BC2E-9623FA27ABF5}" type="presOf" srcId="{D79EF772-8ADE-4D1C-BA64-0C3C81D24980}" destId="{038D5EB3-D051-45CD-858B-25D029A57AC6}" srcOrd="0" destOrd="0" presId="urn:microsoft.com/office/officeart/2005/8/layout/vList5"/>
    <dgm:cxn modelId="{A6B9813A-011A-4889-B3E7-A214EA11A0B7}" srcId="{B33F78AC-57F2-4178-923C-968B1E7D7CAC}" destId="{342434A0-3AEA-44D9-9949-11E28213CE8C}" srcOrd="1" destOrd="0" parTransId="{A08AA804-BC76-4AA7-8F92-4F74E3D0F777}" sibTransId="{60DFF39B-DD11-4094-8540-D0FD7D10B548}"/>
    <dgm:cxn modelId="{289B299E-CC87-4605-9FC4-F54E11083457}" type="presOf" srcId="{8EA20E8C-58A4-441C-A3D0-400D3B26EA12}" destId="{24EBC0C1-ADF4-443F-ACBB-A5F8013F12FD}" srcOrd="0" destOrd="3" presId="urn:microsoft.com/office/officeart/2005/8/layout/vList5"/>
    <dgm:cxn modelId="{491949BD-ECB6-4292-B581-F028F2B3CB88}" srcId="{7EB703AA-CB25-4FE2-AC10-63B9541B41A4}" destId="{EB4DB425-E197-4A49-B8CA-28CA41F748EC}" srcOrd="1" destOrd="0" parTransId="{9FE18132-C911-435A-ABD6-D126CCFBD6F5}" sibTransId="{EAE4792F-2016-46F0-9DC6-DC12EDF379F4}"/>
    <dgm:cxn modelId="{E9EC7EAD-0AD1-4680-B4B8-ED01BEF1094E}" type="presOf" srcId="{342434A0-3AEA-44D9-9949-11E28213CE8C}" destId="{24EBC0C1-ADF4-443F-ACBB-A5F8013F12FD}" srcOrd="0" destOrd="1" presId="urn:microsoft.com/office/officeart/2005/8/layout/vList5"/>
    <dgm:cxn modelId="{DA423AFF-19DF-4A17-820F-DBA8AD9ED5C5}" type="presOf" srcId="{F5CC3C12-A4F2-4237-9291-448FEAF27CEB}" destId="{24EBC0C1-ADF4-443F-ACBB-A5F8013F12FD}" srcOrd="0" destOrd="2" presId="urn:microsoft.com/office/officeart/2005/8/layout/vList5"/>
    <dgm:cxn modelId="{0FA3E68A-804A-439A-8617-D38191707A3E}" srcId="{D79EF772-8ADE-4D1C-BA64-0C3C81D24980}" destId="{B33F78AC-57F2-4178-923C-968B1E7D7CAC}" srcOrd="0" destOrd="0" parTransId="{50775B92-B94E-4204-9A55-43B766AA0274}" sibTransId="{41FA8B38-6F71-45B5-ACE8-E5491E3EB06C}"/>
    <dgm:cxn modelId="{5527BCFC-5704-4105-AE62-250BA1E040E2}" type="presOf" srcId="{73DBD8B5-3873-48F8-9A4C-42A2962BBE9E}" destId="{24EBC0C1-ADF4-443F-ACBB-A5F8013F12FD}" srcOrd="0" destOrd="5" presId="urn:microsoft.com/office/officeart/2005/8/layout/vList5"/>
    <dgm:cxn modelId="{8873C4F9-082E-4321-B0E4-E8933792690B}" type="presParOf" srcId="{038D5EB3-D051-45CD-858B-25D029A57AC6}" destId="{6CCB1F17-E286-4CA4-B481-D67EDE141C1D}" srcOrd="0" destOrd="0" presId="urn:microsoft.com/office/officeart/2005/8/layout/vList5"/>
    <dgm:cxn modelId="{5BECC59E-5862-41EA-ACF6-97F231590880}" type="presParOf" srcId="{6CCB1F17-E286-4CA4-B481-D67EDE141C1D}" destId="{15AD4448-6D0E-432A-8D45-E34B6DEB266B}" srcOrd="0" destOrd="0" presId="urn:microsoft.com/office/officeart/2005/8/layout/vList5"/>
    <dgm:cxn modelId="{50FEF734-9F94-4931-95E8-7F3617DDAF71}" type="presParOf" srcId="{6CCB1F17-E286-4CA4-B481-D67EDE141C1D}" destId="{24EBC0C1-ADF4-443F-ACBB-A5F8013F12FD}" srcOrd="1" destOrd="0" presId="urn:microsoft.com/office/officeart/2005/8/layout/vList5"/>
    <dgm:cxn modelId="{4BA1B9B9-385C-4525-AF5B-051D33A15BCF}" type="presParOf" srcId="{038D5EB3-D051-45CD-858B-25D029A57AC6}" destId="{443843E7-93E3-48CA-A2EA-F87704CF1931}" srcOrd="1" destOrd="0" presId="urn:microsoft.com/office/officeart/2005/8/layout/vList5"/>
    <dgm:cxn modelId="{147D181F-1F0B-4730-813B-40BC0C1D978B}" type="presParOf" srcId="{038D5EB3-D051-45CD-858B-25D029A57AC6}" destId="{7DD50AA5-5A1B-42E3-879D-1BFEB7476BD6}" srcOrd="2" destOrd="0" presId="urn:microsoft.com/office/officeart/2005/8/layout/vList5"/>
    <dgm:cxn modelId="{7FBC4715-BF16-403F-BBEA-64EC1D42D67A}" type="presParOf" srcId="{7DD50AA5-5A1B-42E3-879D-1BFEB7476BD6}" destId="{6227B0B7-1A83-460B-9E85-DEEB988BEE71}" srcOrd="0" destOrd="0" presId="urn:microsoft.com/office/officeart/2005/8/layout/vList5"/>
    <dgm:cxn modelId="{DA87A285-A3AF-472A-903B-117202C301E7}" type="presParOf" srcId="{7DD50AA5-5A1B-42E3-879D-1BFEB7476BD6}" destId="{841E1FBA-424C-4643-93F8-ED944C61AD2E}" srcOrd="1" destOrd="0" presId="urn:microsoft.com/office/officeart/2005/8/layout/vList5"/>
  </dgm:cxnLst>
  <dgm:bg>
    <a:solidFill>
      <a:srgbClr val="CCFF99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79EF772-8ADE-4D1C-BA64-0C3C81D24980}" type="doc">
      <dgm:prSet loTypeId="urn:microsoft.com/office/officeart/2005/8/layout/vList5" loCatId="list" qsTypeId="urn:microsoft.com/office/officeart/2005/8/quickstyle/simple2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29B0B4CE-7179-42D3-B65D-CDC66FA8DB19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Коррекционный образовательный комплекс</a:t>
          </a:r>
        </a:p>
        <a:p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(КОК)</a:t>
          </a:r>
        </a:p>
      </dgm:t>
    </dgm:pt>
    <dgm:pt modelId="{EC0E6AB0-A197-42B1-A9B2-54BBF1C5AA8B}" type="parTrans" cxnId="{90DAE74B-BDC7-41E0-9E21-C5CA403C710A}">
      <dgm:prSet/>
      <dgm:spPr/>
      <dgm:t>
        <a:bodyPr/>
        <a:lstStyle/>
        <a:p>
          <a:endParaRPr lang="ru-RU"/>
        </a:p>
      </dgm:t>
    </dgm:pt>
    <dgm:pt modelId="{0DB6321B-D699-443A-BB5B-69ABEAECF4F2}" type="sibTrans" cxnId="{90DAE74B-BDC7-41E0-9E21-C5CA403C710A}">
      <dgm:prSet/>
      <dgm:spPr/>
      <dgm:t>
        <a:bodyPr/>
        <a:lstStyle/>
        <a:p>
          <a:endParaRPr lang="ru-RU"/>
        </a:p>
      </dgm:t>
    </dgm:pt>
    <dgm:pt modelId="{ABE5463A-C3DD-4D0A-9D7E-BF7F0C043268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совместное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выполнение 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работы;</a:t>
          </a:r>
        </a:p>
      </dgm:t>
    </dgm:pt>
    <dgm:pt modelId="{60AC56E3-EE65-4C1E-ADAB-C1BDB40F6997}" type="parTrans" cxnId="{AE04CA12-3768-4BCE-8849-F2A1DB09B1B5}">
      <dgm:prSet/>
      <dgm:spPr/>
      <dgm:t>
        <a:bodyPr/>
        <a:lstStyle/>
        <a:p>
          <a:endParaRPr lang="ru-RU"/>
        </a:p>
      </dgm:t>
    </dgm:pt>
    <dgm:pt modelId="{650C706A-A8C3-48FF-8E5F-03E61409B4DB}" type="sibTrans" cxnId="{AE04CA12-3768-4BCE-8849-F2A1DB09B1B5}">
      <dgm:prSet/>
      <dgm:spPr/>
      <dgm:t>
        <a:bodyPr/>
        <a:lstStyle/>
        <a:p>
          <a:endParaRPr lang="ru-RU"/>
        </a:p>
      </dgm:t>
    </dgm:pt>
    <dgm:pt modelId="{74009E8D-F2FB-4837-B775-0CAD416BF832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совместная 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работа с родителями в рабочих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тетрадях;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ADFB1B1-4C32-4652-BF4F-FD7F0D9F18B5}" type="parTrans" cxnId="{ACB5DD04-B75F-432D-84FA-E7A1666ADC5A}">
      <dgm:prSet/>
      <dgm:spPr/>
      <dgm:t>
        <a:bodyPr/>
        <a:lstStyle/>
        <a:p>
          <a:endParaRPr lang="ru-RU"/>
        </a:p>
      </dgm:t>
    </dgm:pt>
    <dgm:pt modelId="{43FB00E4-9273-4E80-BF09-ACCD91882003}" type="sibTrans" cxnId="{ACB5DD04-B75F-432D-84FA-E7A1666ADC5A}">
      <dgm:prSet/>
      <dgm:spPr/>
      <dgm:t>
        <a:bodyPr/>
        <a:lstStyle/>
        <a:p>
          <a:endParaRPr lang="ru-RU"/>
        </a:p>
      </dgm:t>
    </dgm:pt>
    <dgm:pt modelId="{79153BEB-8A09-43EB-A51B-0373CFE31832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Домашний образовательный комплекс</a:t>
          </a:r>
        </a:p>
        <a:p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24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ДомОК</a:t>
          </a:r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4C004AE1-DDEE-46EF-9166-FA8E75BF979A}" type="parTrans" cxnId="{F70CC15E-30AB-40E3-AA79-4431C6ABF5B4}">
      <dgm:prSet/>
      <dgm:spPr/>
      <dgm:t>
        <a:bodyPr/>
        <a:lstStyle/>
        <a:p>
          <a:endParaRPr lang="ru-RU"/>
        </a:p>
      </dgm:t>
    </dgm:pt>
    <dgm:pt modelId="{FD710B0C-1805-41AD-A877-B4622A8F5752}" type="sibTrans" cxnId="{F70CC15E-30AB-40E3-AA79-4431C6ABF5B4}">
      <dgm:prSet/>
      <dgm:spPr/>
      <dgm:t>
        <a:bodyPr/>
        <a:lstStyle/>
        <a:p>
          <a:endParaRPr lang="ru-RU"/>
        </a:p>
      </dgm:t>
    </dgm:pt>
    <dgm:pt modelId="{03BFDB8B-3D89-4A76-AD5A-0DD423F0161F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индивидуальные упражнения;</a:t>
          </a:r>
        </a:p>
      </dgm:t>
    </dgm:pt>
    <dgm:pt modelId="{A4F563D7-36F5-4B95-B3A7-5CCED1C5DF58}" type="parTrans" cxnId="{9C3E7544-B151-41A9-B2DD-6669E45EFE77}">
      <dgm:prSet/>
      <dgm:spPr/>
      <dgm:t>
        <a:bodyPr/>
        <a:lstStyle/>
        <a:p>
          <a:endParaRPr lang="ru-RU"/>
        </a:p>
      </dgm:t>
    </dgm:pt>
    <dgm:pt modelId="{15ACF157-8A8C-49C8-8DBD-F4FEC6029541}" type="sibTrans" cxnId="{9C3E7544-B151-41A9-B2DD-6669E45EFE77}">
      <dgm:prSet/>
      <dgm:spPr/>
      <dgm:t>
        <a:bodyPr/>
        <a:lstStyle/>
        <a:p>
          <a:endParaRPr lang="ru-RU"/>
        </a:p>
      </dgm:t>
    </dgm:pt>
    <dgm:pt modelId="{0A7CF426-1D77-40D4-96C5-02DD4B8C33FC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Избирательный образовательный комплекс</a:t>
          </a:r>
        </a:p>
        <a:p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24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ИзОК</a:t>
          </a:r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0DCC7793-F7F4-42CC-B442-F58B7AC73E17}" type="parTrans" cxnId="{3D00D490-7150-4540-8B44-A1319382B221}">
      <dgm:prSet/>
      <dgm:spPr/>
      <dgm:t>
        <a:bodyPr/>
        <a:lstStyle/>
        <a:p>
          <a:endParaRPr lang="ru-RU"/>
        </a:p>
      </dgm:t>
    </dgm:pt>
    <dgm:pt modelId="{918B0520-C3A7-4429-AE3D-54DD57D89358}" type="sibTrans" cxnId="{3D00D490-7150-4540-8B44-A1319382B221}">
      <dgm:prSet/>
      <dgm:spPr/>
      <dgm:t>
        <a:bodyPr/>
        <a:lstStyle/>
        <a:p>
          <a:endParaRPr lang="ru-RU"/>
        </a:p>
      </dgm:t>
    </dgm:pt>
    <dgm:pt modelId="{2580D5FD-ED24-48EC-AD87-E598619E9AD6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самостоятельная изобразительная деятельность;</a:t>
          </a:r>
        </a:p>
      </dgm:t>
    </dgm:pt>
    <dgm:pt modelId="{923D0510-2907-449C-8082-3C4925327F39}" type="parTrans" cxnId="{E6A4E6BD-1FA1-4454-984C-D95C1161D01F}">
      <dgm:prSet/>
      <dgm:spPr/>
      <dgm:t>
        <a:bodyPr/>
        <a:lstStyle/>
        <a:p>
          <a:endParaRPr lang="ru-RU"/>
        </a:p>
      </dgm:t>
    </dgm:pt>
    <dgm:pt modelId="{BA27639A-61E0-442D-BF05-8AD6D2F28AAC}" type="sibTrans" cxnId="{E6A4E6BD-1FA1-4454-984C-D95C1161D01F}">
      <dgm:prSet/>
      <dgm:spPr/>
      <dgm:t>
        <a:bodyPr/>
        <a:lstStyle/>
        <a:p>
          <a:endParaRPr lang="ru-RU"/>
        </a:p>
      </dgm:t>
    </dgm:pt>
    <dgm:pt modelId="{6BCA65FD-2172-486C-A80D-CB6CAB296535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подгрупповые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тренинги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CB66A111-CE64-498C-B514-ADF6395A20D7}" type="parTrans" cxnId="{D893074D-194D-45B4-A36B-307FEB101B2A}">
      <dgm:prSet/>
      <dgm:spPr/>
      <dgm:t>
        <a:bodyPr/>
        <a:lstStyle/>
        <a:p>
          <a:endParaRPr lang="ru-RU"/>
        </a:p>
      </dgm:t>
    </dgm:pt>
    <dgm:pt modelId="{D4A32937-CFA0-43A6-B351-4067222F523F}" type="sibTrans" cxnId="{D893074D-194D-45B4-A36B-307FEB101B2A}">
      <dgm:prSet/>
      <dgm:spPr/>
      <dgm:t>
        <a:bodyPr/>
        <a:lstStyle/>
        <a:p>
          <a:endParaRPr lang="ru-RU"/>
        </a:p>
      </dgm:t>
    </dgm:pt>
    <dgm:pt modelId="{DE1C1E58-03B5-4767-ADEB-452CE69EB25D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подгрупповые и индивидуальные диагностические методики;</a:t>
          </a:r>
        </a:p>
      </dgm:t>
    </dgm:pt>
    <dgm:pt modelId="{7CEC3B12-E925-48DD-AF18-B20C5773FD7E}" type="parTrans" cxnId="{5FB82DC4-79A4-4D0E-945F-2525F2C4B6E3}">
      <dgm:prSet/>
      <dgm:spPr/>
      <dgm:t>
        <a:bodyPr/>
        <a:lstStyle/>
        <a:p>
          <a:endParaRPr lang="ru-RU"/>
        </a:p>
      </dgm:t>
    </dgm:pt>
    <dgm:pt modelId="{26803309-FA54-46D4-ABA4-887ED0578C62}" type="sibTrans" cxnId="{5FB82DC4-79A4-4D0E-945F-2525F2C4B6E3}">
      <dgm:prSet/>
      <dgm:spPr/>
      <dgm:t>
        <a:bodyPr/>
        <a:lstStyle/>
        <a:p>
          <a:endParaRPr lang="ru-RU"/>
        </a:p>
      </dgm:t>
    </dgm:pt>
    <dgm:pt modelId="{0CF5AD12-E261-4B42-9F37-57D299CDD62A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подгрупповые и индивидуальные дидактические игры</a:t>
          </a:r>
        </a:p>
      </dgm:t>
    </dgm:pt>
    <dgm:pt modelId="{0618243C-B3BD-438B-9D1F-01323996991A}" type="parTrans" cxnId="{7B9449B8-C635-4E8B-A299-F51D367DE661}">
      <dgm:prSet/>
      <dgm:spPr/>
      <dgm:t>
        <a:bodyPr/>
        <a:lstStyle/>
        <a:p>
          <a:endParaRPr lang="ru-RU"/>
        </a:p>
      </dgm:t>
    </dgm:pt>
    <dgm:pt modelId="{E8B03CF9-33CB-4BA9-83CD-B0AD4369BFBD}" type="sibTrans" cxnId="{7B9449B8-C635-4E8B-A299-F51D367DE661}">
      <dgm:prSet/>
      <dgm:spPr/>
      <dgm:t>
        <a:bodyPr/>
        <a:lstStyle/>
        <a:p>
          <a:endParaRPr lang="ru-RU"/>
        </a:p>
      </dgm:t>
    </dgm:pt>
    <dgm:pt modelId="{7D51DAED-93A7-461F-91FD-AB6078788764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сюжетно-ролевые игры;</a:t>
          </a:r>
        </a:p>
      </dgm:t>
    </dgm:pt>
    <dgm:pt modelId="{E3C498E9-058E-403E-90DB-E21CAEAFCB8E}" type="parTrans" cxnId="{F0B0E9DB-E084-4ED8-8B79-E2679078A1C4}">
      <dgm:prSet/>
      <dgm:spPr/>
      <dgm:t>
        <a:bodyPr/>
        <a:lstStyle/>
        <a:p>
          <a:endParaRPr lang="ru-RU"/>
        </a:p>
      </dgm:t>
    </dgm:pt>
    <dgm:pt modelId="{A2B29C8F-D9A4-4A87-9FF0-E4900F05A653}" type="sibTrans" cxnId="{F0B0E9DB-E084-4ED8-8B79-E2679078A1C4}">
      <dgm:prSet/>
      <dgm:spPr/>
      <dgm:t>
        <a:bodyPr/>
        <a:lstStyle/>
        <a:p>
          <a:endParaRPr lang="ru-RU"/>
        </a:p>
      </dgm:t>
    </dgm:pt>
    <dgm:pt modelId="{B8E05EA0-095E-4B63-8999-9BA228252E98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индивидуальные дидактические игры </a:t>
          </a:r>
        </a:p>
      </dgm:t>
    </dgm:pt>
    <dgm:pt modelId="{1780DB89-CC74-4C96-BCB9-DE4127D61839}" type="parTrans" cxnId="{6459ACFA-0BDE-4C61-9982-26B437C36D08}">
      <dgm:prSet/>
      <dgm:spPr/>
      <dgm:t>
        <a:bodyPr/>
        <a:lstStyle/>
        <a:p>
          <a:endParaRPr lang="ru-RU"/>
        </a:p>
      </dgm:t>
    </dgm:pt>
    <dgm:pt modelId="{AB00BF7B-7290-494C-9207-86E4D76A9DB2}" type="sibTrans" cxnId="{6459ACFA-0BDE-4C61-9982-26B437C36D08}">
      <dgm:prSet/>
      <dgm:spPr/>
      <dgm:t>
        <a:bodyPr/>
        <a:lstStyle/>
        <a:p>
          <a:endParaRPr lang="ru-RU"/>
        </a:p>
      </dgm:t>
    </dgm:pt>
    <dgm:pt modelId="{1C9F12C8-8D50-4A97-81E5-EA3B2CFAFBE4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совместное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посещение 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музея </a:t>
          </a:r>
        </a:p>
      </dgm:t>
    </dgm:pt>
    <dgm:pt modelId="{CD6347BE-1955-417C-8D05-E074C198E8FC}" type="parTrans" cxnId="{502FFD33-30AD-4460-AC2D-DCB3430A1DE6}">
      <dgm:prSet/>
      <dgm:spPr/>
      <dgm:t>
        <a:bodyPr/>
        <a:lstStyle/>
        <a:p>
          <a:endParaRPr lang="ru-RU"/>
        </a:p>
      </dgm:t>
    </dgm:pt>
    <dgm:pt modelId="{37020B11-42C7-4A96-8387-E14751B8082E}" type="sibTrans" cxnId="{502FFD33-30AD-4460-AC2D-DCB3430A1DE6}">
      <dgm:prSet/>
      <dgm:spPr/>
      <dgm:t>
        <a:bodyPr/>
        <a:lstStyle/>
        <a:p>
          <a:endParaRPr lang="ru-RU"/>
        </a:p>
      </dgm:t>
    </dgm:pt>
    <dgm:pt modelId="{54E0BE2E-C546-4A78-BA6E-12129ED4BE58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совместное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рассматривание 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альбома по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искусству.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57B2E19A-54B1-4056-953D-665517A48741}" type="parTrans" cxnId="{7E30D9E1-CA82-430F-BBEE-FA5F7A0828E5}">
      <dgm:prSet/>
      <dgm:spPr/>
      <dgm:t>
        <a:bodyPr/>
        <a:lstStyle/>
        <a:p>
          <a:endParaRPr lang="ru-RU"/>
        </a:p>
      </dgm:t>
    </dgm:pt>
    <dgm:pt modelId="{65665C8C-89CF-4851-B2E8-637663E6FCBD}" type="sibTrans" cxnId="{7E30D9E1-CA82-430F-BBEE-FA5F7A0828E5}">
      <dgm:prSet/>
      <dgm:spPr/>
      <dgm:t>
        <a:bodyPr/>
        <a:lstStyle/>
        <a:p>
          <a:endParaRPr lang="ru-RU"/>
        </a:p>
      </dgm:t>
    </dgm:pt>
    <dgm:pt modelId="{038D5EB3-D051-45CD-858B-25D029A57AC6}" type="pres">
      <dgm:prSet presAssocID="{D79EF772-8ADE-4D1C-BA64-0C3C81D2498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D8F102-F679-46D2-8977-2E21A64F792A}" type="pres">
      <dgm:prSet presAssocID="{29B0B4CE-7179-42D3-B65D-CDC66FA8DB19}" presName="linNode" presStyleCnt="0"/>
      <dgm:spPr/>
    </dgm:pt>
    <dgm:pt modelId="{B08DAEF5-1F2F-4448-B077-22A2105D5C72}" type="pres">
      <dgm:prSet presAssocID="{29B0B4CE-7179-42D3-B65D-CDC66FA8DB19}" presName="parentText" presStyleLbl="node1" presStyleIdx="0" presStyleCnt="3" custScaleX="18600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BB2B5-BE72-4DCD-B295-EF1100E8D9F2}" type="pres">
      <dgm:prSet presAssocID="{29B0B4CE-7179-42D3-B65D-CDC66FA8DB19}" presName="descendantText" presStyleLbl="alignAccFollowNode1" presStyleIdx="0" presStyleCnt="3" custScaleX="2000000" custScaleY="124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75FE68-9D38-4DDB-875B-8A157259423F}" type="pres">
      <dgm:prSet presAssocID="{0DB6321B-D699-443A-BB5B-69ABEAECF4F2}" presName="sp" presStyleCnt="0"/>
      <dgm:spPr/>
    </dgm:pt>
    <dgm:pt modelId="{A1CB1BCC-C034-40B0-A916-9A6FDF3C8CC0}" type="pres">
      <dgm:prSet presAssocID="{0A7CF426-1D77-40D4-96C5-02DD4B8C33FC}" presName="linNode" presStyleCnt="0"/>
      <dgm:spPr/>
    </dgm:pt>
    <dgm:pt modelId="{1E53F395-A0D0-4B41-B9C9-8D21B88438C6}" type="pres">
      <dgm:prSet presAssocID="{0A7CF426-1D77-40D4-96C5-02DD4B8C33FC}" presName="parentText" presStyleLbl="node1" presStyleIdx="1" presStyleCnt="3" custScaleX="20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FB101-7C54-4B7A-8D38-F31DB696C9C6}" type="pres">
      <dgm:prSet presAssocID="{0A7CF426-1D77-40D4-96C5-02DD4B8C33FC}" presName="descendantText" presStyleLbl="alignAccFollowNode1" presStyleIdx="1" presStyleCnt="3" custScaleX="2000000" custScaleY="120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2757C-F847-4669-BB84-B8C3A3099A6B}" type="pres">
      <dgm:prSet presAssocID="{918B0520-C3A7-4429-AE3D-54DD57D89358}" presName="sp" presStyleCnt="0"/>
      <dgm:spPr/>
    </dgm:pt>
    <dgm:pt modelId="{D214F95B-96D2-4D21-AC0C-ADB015A9FF8B}" type="pres">
      <dgm:prSet presAssocID="{79153BEB-8A09-43EB-A51B-0373CFE31832}" presName="linNode" presStyleCnt="0"/>
      <dgm:spPr/>
    </dgm:pt>
    <dgm:pt modelId="{2AE2D61B-5701-4DCF-81A3-0E4B277D0137}" type="pres">
      <dgm:prSet presAssocID="{79153BEB-8A09-43EB-A51B-0373CFE31832}" presName="parentText" presStyleLbl="node1" presStyleIdx="2" presStyleCnt="3" custScaleX="20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1CCC7-E98A-4D4C-8CFF-A16CAD768F99}" type="pres">
      <dgm:prSet presAssocID="{79153BEB-8A09-43EB-A51B-0373CFE31832}" presName="descendantText" presStyleLbl="alignAccFollowNode1" presStyleIdx="2" presStyleCnt="3" custScaleX="2000000" custScaleY="137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04CA12-3768-4BCE-8849-F2A1DB09B1B5}" srcId="{79153BEB-8A09-43EB-A51B-0373CFE31832}" destId="{ABE5463A-C3DD-4D0A-9D7E-BF7F0C043268}" srcOrd="0" destOrd="0" parTransId="{60AC56E3-EE65-4C1E-ADAB-C1BDB40F6997}" sibTransId="{650C706A-A8C3-48FF-8E5F-03E61409B4DB}"/>
    <dgm:cxn modelId="{E56598BD-CDB2-4194-A21B-DF84A420D84C}" type="presOf" srcId="{B8E05EA0-095E-4B63-8999-9BA228252E98}" destId="{749FB101-7C54-4B7A-8D38-F31DB696C9C6}" srcOrd="0" destOrd="2" presId="urn:microsoft.com/office/officeart/2005/8/layout/vList5"/>
    <dgm:cxn modelId="{5E52C588-68F7-4437-AB1F-8E4259BB8E9E}" type="presOf" srcId="{0A7CF426-1D77-40D4-96C5-02DD4B8C33FC}" destId="{1E53F395-A0D0-4B41-B9C9-8D21B88438C6}" srcOrd="0" destOrd="0" presId="urn:microsoft.com/office/officeart/2005/8/layout/vList5"/>
    <dgm:cxn modelId="{3D00D490-7150-4540-8B44-A1319382B221}" srcId="{D79EF772-8ADE-4D1C-BA64-0C3C81D24980}" destId="{0A7CF426-1D77-40D4-96C5-02DD4B8C33FC}" srcOrd="1" destOrd="0" parTransId="{0DCC7793-F7F4-42CC-B442-F58B7AC73E17}" sibTransId="{918B0520-C3A7-4429-AE3D-54DD57D89358}"/>
    <dgm:cxn modelId="{7E30D9E1-CA82-430F-BBEE-FA5F7A0828E5}" srcId="{79153BEB-8A09-43EB-A51B-0373CFE31832}" destId="{54E0BE2E-C546-4A78-BA6E-12129ED4BE58}" srcOrd="3" destOrd="0" parTransId="{57B2E19A-54B1-4056-953D-665517A48741}" sibTransId="{65665C8C-89CF-4851-B2E8-637663E6FCBD}"/>
    <dgm:cxn modelId="{E6A4E6BD-1FA1-4454-984C-D95C1161D01F}" srcId="{0A7CF426-1D77-40D4-96C5-02DD4B8C33FC}" destId="{2580D5FD-ED24-48EC-AD87-E598619E9AD6}" srcOrd="0" destOrd="0" parTransId="{923D0510-2907-449C-8082-3C4925327F39}" sibTransId="{BA27639A-61E0-442D-BF05-8AD6D2F28AAC}"/>
    <dgm:cxn modelId="{B6AB209C-088B-457F-AB90-AE06F89D4B2D}" type="presOf" srcId="{29B0B4CE-7179-42D3-B65D-CDC66FA8DB19}" destId="{B08DAEF5-1F2F-4448-B077-22A2105D5C72}" srcOrd="0" destOrd="0" presId="urn:microsoft.com/office/officeart/2005/8/layout/vList5"/>
    <dgm:cxn modelId="{C65F25FF-6CE9-45C9-B99E-B538D7B0C6F9}" type="presOf" srcId="{54E0BE2E-C546-4A78-BA6E-12129ED4BE58}" destId="{0681CCC7-E98A-4D4C-8CFF-A16CAD768F99}" srcOrd="0" destOrd="3" presId="urn:microsoft.com/office/officeart/2005/8/layout/vList5"/>
    <dgm:cxn modelId="{597054B9-A9E9-4237-A9AF-0BD9615FCF74}" type="presOf" srcId="{2580D5FD-ED24-48EC-AD87-E598619E9AD6}" destId="{749FB101-7C54-4B7A-8D38-F31DB696C9C6}" srcOrd="0" destOrd="0" presId="urn:microsoft.com/office/officeart/2005/8/layout/vList5"/>
    <dgm:cxn modelId="{E4CE6207-52A5-4408-A642-EAB39E453730}" type="presOf" srcId="{03BFDB8B-3D89-4A76-AD5A-0DD423F0161F}" destId="{532BB2B5-BE72-4DCD-B295-EF1100E8D9F2}" srcOrd="0" destOrd="0" presId="urn:microsoft.com/office/officeart/2005/8/layout/vList5"/>
    <dgm:cxn modelId="{F70CC15E-30AB-40E3-AA79-4431C6ABF5B4}" srcId="{D79EF772-8ADE-4D1C-BA64-0C3C81D24980}" destId="{79153BEB-8A09-43EB-A51B-0373CFE31832}" srcOrd="2" destOrd="0" parTransId="{4C004AE1-DDEE-46EF-9166-FA8E75BF979A}" sibTransId="{FD710B0C-1805-41AD-A877-B4622A8F5752}"/>
    <dgm:cxn modelId="{B88683E5-B148-41A0-BF5C-9826AF909D4B}" type="presOf" srcId="{79153BEB-8A09-43EB-A51B-0373CFE31832}" destId="{2AE2D61B-5701-4DCF-81A3-0E4B277D0137}" srcOrd="0" destOrd="0" presId="urn:microsoft.com/office/officeart/2005/8/layout/vList5"/>
    <dgm:cxn modelId="{90DAE74B-BDC7-41E0-9E21-C5CA403C710A}" srcId="{D79EF772-8ADE-4D1C-BA64-0C3C81D24980}" destId="{29B0B4CE-7179-42D3-B65D-CDC66FA8DB19}" srcOrd="0" destOrd="0" parTransId="{EC0E6AB0-A197-42B1-A9B2-54BBF1C5AA8B}" sibTransId="{0DB6321B-D699-443A-BB5B-69ABEAECF4F2}"/>
    <dgm:cxn modelId="{F741E125-D15A-4C69-8B50-DD1FC6447C50}" type="presOf" srcId="{0CF5AD12-E261-4B42-9F37-57D299CDD62A}" destId="{532BB2B5-BE72-4DCD-B295-EF1100E8D9F2}" srcOrd="0" destOrd="3" presId="urn:microsoft.com/office/officeart/2005/8/layout/vList5"/>
    <dgm:cxn modelId="{6459ACFA-0BDE-4C61-9982-26B437C36D08}" srcId="{0A7CF426-1D77-40D4-96C5-02DD4B8C33FC}" destId="{B8E05EA0-095E-4B63-8999-9BA228252E98}" srcOrd="2" destOrd="0" parTransId="{1780DB89-CC74-4C96-BCB9-DE4127D61839}" sibTransId="{AB00BF7B-7290-494C-9207-86E4D76A9DB2}"/>
    <dgm:cxn modelId="{4F3C57CA-66F7-479F-9689-9D27A605DDD6}" type="presOf" srcId="{DE1C1E58-03B5-4767-ADEB-452CE69EB25D}" destId="{532BB2B5-BE72-4DCD-B295-EF1100E8D9F2}" srcOrd="0" destOrd="2" presId="urn:microsoft.com/office/officeart/2005/8/layout/vList5"/>
    <dgm:cxn modelId="{E0ABAEEA-961F-4FFF-BC2E-9623FA27ABF5}" type="presOf" srcId="{D79EF772-8ADE-4D1C-BA64-0C3C81D24980}" destId="{038D5EB3-D051-45CD-858B-25D029A57AC6}" srcOrd="0" destOrd="0" presId="urn:microsoft.com/office/officeart/2005/8/layout/vList5"/>
    <dgm:cxn modelId="{845921E9-7A82-4AFD-9291-536EE46EB9E5}" type="presOf" srcId="{7D51DAED-93A7-461F-91FD-AB6078788764}" destId="{749FB101-7C54-4B7A-8D38-F31DB696C9C6}" srcOrd="0" destOrd="1" presId="urn:microsoft.com/office/officeart/2005/8/layout/vList5"/>
    <dgm:cxn modelId="{16A755DC-1321-4151-9087-E74C726845B7}" type="presOf" srcId="{6BCA65FD-2172-486C-A80D-CB6CAB296535}" destId="{532BB2B5-BE72-4DCD-B295-EF1100E8D9F2}" srcOrd="0" destOrd="1" presId="urn:microsoft.com/office/officeart/2005/8/layout/vList5"/>
    <dgm:cxn modelId="{ACB5DD04-B75F-432D-84FA-E7A1666ADC5A}" srcId="{79153BEB-8A09-43EB-A51B-0373CFE31832}" destId="{74009E8D-F2FB-4837-B775-0CAD416BF832}" srcOrd="1" destOrd="0" parTransId="{4ADFB1B1-4C32-4652-BF4F-FD7F0D9F18B5}" sibTransId="{43FB00E4-9273-4E80-BF09-ACCD91882003}"/>
    <dgm:cxn modelId="{7B9449B8-C635-4E8B-A299-F51D367DE661}" srcId="{29B0B4CE-7179-42D3-B65D-CDC66FA8DB19}" destId="{0CF5AD12-E261-4B42-9F37-57D299CDD62A}" srcOrd="3" destOrd="0" parTransId="{0618243C-B3BD-438B-9D1F-01323996991A}" sibTransId="{E8B03CF9-33CB-4BA9-83CD-B0AD4369BFBD}"/>
    <dgm:cxn modelId="{50D1DF44-B346-4E56-8E94-AA4A11CDC8AB}" type="presOf" srcId="{1C9F12C8-8D50-4A97-81E5-EA3B2CFAFBE4}" destId="{0681CCC7-E98A-4D4C-8CFF-A16CAD768F99}" srcOrd="0" destOrd="2" presId="urn:microsoft.com/office/officeart/2005/8/layout/vList5"/>
    <dgm:cxn modelId="{BFC3CF25-BD52-4410-A27E-7B0F184F5856}" type="presOf" srcId="{ABE5463A-C3DD-4D0A-9D7E-BF7F0C043268}" destId="{0681CCC7-E98A-4D4C-8CFF-A16CAD768F99}" srcOrd="0" destOrd="0" presId="urn:microsoft.com/office/officeart/2005/8/layout/vList5"/>
    <dgm:cxn modelId="{9C3E7544-B151-41A9-B2DD-6669E45EFE77}" srcId="{29B0B4CE-7179-42D3-B65D-CDC66FA8DB19}" destId="{03BFDB8B-3D89-4A76-AD5A-0DD423F0161F}" srcOrd="0" destOrd="0" parTransId="{A4F563D7-36F5-4B95-B3A7-5CCED1C5DF58}" sibTransId="{15ACF157-8A8C-49C8-8DBD-F4FEC6029541}"/>
    <dgm:cxn modelId="{7E60FC5B-9B18-4403-B83B-AEAEECF8A06F}" type="presOf" srcId="{74009E8D-F2FB-4837-B775-0CAD416BF832}" destId="{0681CCC7-E98A-4D4C-8CFF-A16CAD768F99}" srcOrd="0" destOrd="1" presId="urn:microsoft.com/office/officeart/2005/8/layout/vList5"/>
    <dgm:cxn modelId="{502FFD33-30AD-4460-AC2D-DCB3430A1DE6}" srcId="{79153BEB-8A09-43EB-A51B-0373CFE31832}" destId="{1C9F12C8-8D50-4A97-81E5-EA3B2CFAFBE4}" srcOrd="2" destOrd="0" parTransId="{CD6347BE-1955-417C-8D05-E074C198E8FC}" sibTransId="{37020B11-42C7-4A96-8387-E14751B8082E}"/>
    <dgm:cxn modelId="{5FB82DC4-79A4-4D0E-945F-2525F2C4B6E3}" srcId="{29B0B4CE-7179-42D3-B65D-CDC66FA8DB19}" destId="{DE1C1E58-03B5-4767-ADEB-452CE69EB25D}" srcOrd="2" destOrd="0" parTransId="{7CEC3B12-E925-48DD-AF18-B20C5773FD7E}" sibTransId="{26803309-FA54-46D4-ABA4-887ED0578C62}"/>
    <dgm:cxn modelId="{D893074D-194D-45B4-A36B-307FEB101B2A}" srcId="{29B0B4CE-7179-42D3-B65D-CDC66FA8DB19}" destId="{6BCA65FD-2172-486C-A80D-CB6CAB296535}" srcOrd="1" destOrd="0" parTransId="{CB66A111-CE64-498C-B514-ADF6395A20D7}" sibTransId="{D4A32937-CFA0-43A6-B351-4067222F523F}"/>
    <dgm:cxn modelId="{F0B0E9DB-E084-4ED8-8B79-E2679078A1C4}" srcId="{0A7CF426-1D77-40D4-96C5-02DD4B8C33FC}" destId="{7D51DAED-93A7-461F-91FD-AB6078788764}" srcOrd="1" destOrd="0" parTransId="{E3C498E9-058E-403E-90DB-E21CAEAFCB8E}" sibTransId="{A2B29C8F-D9A4-4A87-9FF0-E4900F05A653}"/>
    <dgm:cxn modelId="{715B852E-5B1A-4CB2-A8D9-0A7F5984785B}" type="presParOf" srcId="{038D5EB3-D051-45CD-858B-25D029A57AC6}" destId="{3ED8F102-F679-46D2-8977-2E21A64F792A}" srcOrd="0" destOrd="0" presId="urn:microsoft.com/office/officeart/2005/8/layout/vList5"/>
    <dgm:cxn modelId="{C512FA42-E8D6-4804-9009-37A9631D7327}" type="presParOf" srcId="{3ED8F102-F679-46D2-8977-2E21A64F792A}" destId="{B08DAEF5-1F2F-4448-B077-22A2105D5C72}" srcOrd="0" destOrd="0" presId="urn:microsoft.com/office/officeart/2005/8/layout/vList5"/>
    <dgm:cxn modelId="{3CB6ED2E-2A61-40E7-96C2-F8CDA72A94CF}" type="presParOf" srcId="{3ED8F102-F679-46D2-8977-2E21A64F792A}" destId="{532BB2B5-BE72-4DCD-B295-EF1100E8D9F2}" srcOrd="1" destOrd="0" presId="urn:microsoft.com/office/officeart/2005/8/layout/vList5"/>
    <dgm:cxn modelId="{20C5C39C-0B24-4E10-A38A-DD232571C144}" type="presParOf" srcId="{038D5EB3-D051-45CD-858B-25D029A57AC6}" destId="{A975FE68-9D38-4DDB-875B-8A157259423F}" srcOrd="1" destOrd="0" presId="urn:microsoft.com/office/officeart/2005/8/layout/vList5"/>
    <dgm:cxn modelId="{694A1B98-D9DE-428C-8FF5-CE317A07164E}" type="presParOf" srcId="{038D5EB3-D051-45CD-858B-25D029A57AC6}" destId="{A1CB1BCC-C034-40B0-A916-9A6FDF3C8CC0}" srcOrd="2" destOrd="0" presId="urn:microsoft.com/office/officeart/2005/8/layout/vList5"/>
    <dgm:cxn modelId="{E5FA9D22-B13E-4520-B3BB-68588A75FE36}" type="presParOf" srcId="{A1CB1BCC-C034-40B0-A916-9A6FDF3C8CC0}" destId="{1E53F395-A0D0-4B41-B9C9-8D21B88438C6}" srcOrd="0" destOrd="0" presId="urn:microsoft.com/office/officeart/2005/8/layout/vList5"/>
    <dgm:cxn modelId="{A05AC0A7-4FAA-4C86-B687-62933F074A95}" type="presParOf" srcId="{A1CB1BCC-C034-40B0-A916-9A6FDF3C8CC0}" destId="{749FB101-7C54-4B7A-8D38-F31DB696C9C6}" srcOrd="1" destOrd="0" presId="urn:microsoft.com/office/officeart/2005/8/layout/vList5"/>
    <dgm:cxn modelId="{13347C7E-9596-4E91-B455-05A86972743E}" type="presParOf" srcId="{038D5EB3-D051-45CD-858B-25D029A57AC6}" destId="{4AD2757C-F847-4669-BB84-B8C3A3099A6B}" srcOrd="3" destOrd="0" presId="urn:microsoft.com/office/officeart/2005/8/layout/vList5"/>
    <dgm:cxn modelId="{4C7003BC-4E09-4150-A587-82E0ABBC6879}" type="presParOf" srcId="{038D5EB3-D051-45CD-858B-25D029A57AC6}" destId="{D214F95B-96D2-4D21-AC0C-ADB015A9FF8B}" srcOrd="4" destOrd="0" presId="urn:microsoft.com/office/officeart/2005/8/layout/vList5"/>
    <dgm:cxn modelId="{F6E779C6-9E86-48C0-809C-6E0D28FAB6E3}" type="presParOf" srcId="{D214F95B-96D2-4D21-AC0C-ADB015A9FF8B}" destId="{2AE2D61B-5701-4DCF-81A3-0E4B277D0137}" srcOrd="0" destOrd="0" presId="urn:microsoft.com/office/officeart/2005/8/layout/vList5"/>
    <dgm:cxn modelId="{A4C9A6E3-E4B6-400D-AECF-4C6142916045}" type="presParOf" srcId="{D214F95B-96D2-4D21-AC0C-ADB015A9FF8B}" destId="{0681CCC7-E98A-4D4C-8CFF-A16CAD768F9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77161CD-D132-47AB-B9E2-81ECCA25088F}" type="doc">
      <dgm:prSet loTypeId="urn:microsoft.com/office/officeart/2005/8/layout/vList5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3A7A04D-1D01-4B1D-9C78-8CA538EC981D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Степень активности детей в комплексе</a:t>
          </a:r>
        </a:p>
      </dgm:t>
    </dgm:pt>
    <dgm:pt modelId="{7AEBB272-070B-4B64-B87D-331732A6CE6D}" type="parTrans" cxnId="{4B30429B-773B-41F4-82A5-F1C3954E2A96}">
      <dgm:prSet/>
      <dgm:spPr/>
      <dgm:t>
        <a:bodyPr/>
        <a:lstStyle/>
        <a:p>
          <a:endParaRPr lang="ru-RU"/>
        </a:p>
      </dgm:t>
    </dgm:pt>
    <dgm:pt modelId="{07258A1E-56AE-443E-AB15-A29191261AC4}" type="sibTrans" cxnId="{4B30429B-773B-41F4-82A5-F1C3954E2A96}">
      <dgm:prSet/>
      <dgm:spPr/>
      <dgm:t>
        <a:bodyPr/>
        <a:lstStyle/>
        <a:p>
          <a:endParaRPr lang="ru-RU"/>
        </a:p>
      </dgm:t>
    </dgm:pt>
    <dgm:pt modelId="{7DDCBE5D-D45F-46C3-9C66-8291280739BD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дети выступают с педагогом в качестве соучастников творческого процесса;</a:t>
          </a:r>
        </a:p>
      </dgm:t>
    </dgm:pt>
    <dgm:pt modelId="{2DBDE7F0-92AB-4FEA-AFE8-8B91C23AAB64}" type="parTrans" cxnId="{13297A9E-A618-464E-B8D1-4D22EB68EBC4}">
      <dgm:prSet/>
      <dgm:spPr/>
      <dgm:t>
        <a:bodyPr/>
        <a:lstStyle/>
        <a:p>
          <a:endParaRPr lang="ru-RU"/>
        </a:p>
      </dgm:t>
    </dgm:pt>
    <dgm:pt modelId="{717C4982-15E9-4D5B-BAC0-647CB72EA777}" type="sibTrans" cxnId="{13297A9E-A618-464E-B8D1-4D22EB68EBC4}">
      <dgm:prSet/>
      <dgm:spPr/>
      <dgm:t>
        <a:bodyPr/>
        <a:lstStyle/>
        <a:p>
          <a:endParaRPr lang="ru-RU"/>
        </a:p>
      </dgm:t>
    </dgm:pt>
    <dgm:pt modelId="{70DDFF27-DC80-40DD-B28B-5E7D13A5533A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дети выступают с родителями в качестве соучастников творческого процесса;</a:t>
          </a:r>
        </a:p>
      </dgm:t>
    </dgm:pt>
    <dgm:pt modelId="{3A9DCC8D-8C81-445F-BD7D-F20035306999}" type="parTrans" cxnId="{13CA9879-39A5-44F1-883A-07BCDC57C88B}">
      <dgm:prSet/>
      <dgm:spPr/>
      <dgm:t>
        <a:bodyPr/>
        <a:lstStyle/>
        <a:p>
          <a:endParaRPr lang="ru-RU"/>
        </a:p>
      </dgm:t>
    </dgm:pt>
    <dgm:pt modelId="{1C4758F5-8A1C-4E49-88AC-A7D66C2A9D19}" type="sibTrans" cxnId="{13CA9879-39A5-44F1-883A-07BCDC57C88B}">
      <dgm:prSet/>
      <dgm:spPr/>
      <dgm:t>
        <a:bodyPr/>
        <a:lstStyle/>
        <a:p>
          <a:endParaRPr lang="ru-RU"/>
        </a:p>
      </dgm:t>
    </dgm:pt>
    <dgm:pt modelId="{2D583C56-FC03-43C2-9722-FDF9D0FD21DD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Характер участия детей в комплексе</a:t>
          </a:r>
        </a:p>
      </dgm:t>
    </dgm:pt>
    <dgm:pt modelId="{26AC7E65-8871-460C-A56C-C22D662BD3EF}" type="parTrans" cxnId="{6307480C-5FFE-4E03-9F88-F01C2AD1E81D}">
      <dgm:prSet/>
      <dgm:spPr/>
      <dgm:t>
        <a:bodyPr/>
        <a:lstStyle/>
        <a:p>
          <a:endParaRPr lang="ru-RU"/>
        </a:p>
      </dgm:t>
    </dgm:pt>
    <dgm:pt modelId="{A2C9E8B8-81D9-482B-86D7-5625351BBEE9}" type="sibTrans" cxnId="{6307480C-5FFE-4E03-9F88-F01C2AD1E81D}">
      <dgm:prSet/>
      <dgm:spPr/>
      <dgm:t>
        <a:bodyPr/>
        <a:lstStyle/>
        <a:p>
          <a:endParaRPr lang="ru-RU"/>
        </a:p>
      </dgm:t>
    </dgm:pt>
    <dgm:pt modelId="{9E10D98E-C331-48EE-9F67-F109E2295555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фронтальное участие;</a:t>
          </a:r>
        </a:p>
      </dgm:t>
    </dgm:pt>
    <dgm:pt modelId="{86ECE935-6FA5-4697-BD6C-51E1D0B6EDB6}" type="parTrans" cxnId="{07AC33CF-DE6E-4C38-A0A5-8941CC4E5967}">
      <dgm:prSet/>
      <dgm:spPr/>
      <dgm:t>
        <a:bodyPr/>
        <a:lstStyle/>
        <a:p>
          <a:endParaRPr lang="ru-RU"/>
        </a:p>
      </dgm:t>
    </dgm:pt>
    <dgm:pt modelId="{C1EE00BC-B8C5-44AD-879C-113D0336605F}" type="sibTrans" cxnId="{07AC33CF-DE6E-4C38-A0A5-8941CC4E5967}">
      <dgm:prSet/>
      <dgm:spPr/>
      <dgm:t>
        <a:bodyPr/>
        <a:lstStyle/>
        <a:p>
          <a:endParaRPr lang="ru-RU"/>
        </a:p>
      </dgm:t>
    </dgm:pt>
    <dgm:pt modelId="{D3FF0868-A155-4014-9F71-5A972AE04E4D}">
      <dgm:prSet phldrT="[Текст]" custT="1"/>
      <dgm:spPr/>
      <dgm:t>
        <a:bodyPr/>
        <a:lstStyle/>
        <a:p>
          <a:r>
            <a:rPr lang="ru-RU" sz="2400">
              <a:latin typeface="Times New Roman" pitchFamily="18" charset="0"/>
              <a:cs typeface="Times New Roman" pitchFamily="18" charset="0"/>
            </a:rPr>
            <a:t>подгрупповое участие;</a:t>
          </a:r>
        </a:p>
      </dgm:t>
    </dgm:pt>
    <dgm:pt modelId="{1B794860-9661-40E3-8E63-FC4689D94B01}" type="parTrans" cxnId="{6E21F79E-ADCE-41FA-986E-861B7A5E44B6}">
      <dgm:prSet/>
      <dgm:spPr/>
      <dgm:t>
        <a:bodyPr/>
        <a:lstStyle/>
        <a:p>
          <a:endParaRPr lang="ru-RU"/>
        </a:p>
      </dgm:t>
    </dgm:pt>
    <dgm:pt modelId="{2DB08777-AEB1-4551-9D0B-939B86B21E94}" type="sibTrans" cxnId="{6E21F79E-ADCE-41FA-986E-861B7A5E44B6}">
      <dgm:prSet/>
      <dgm:spPr/>
      <dgm:t>
        <a:bodyPr/>
        <a:lstStyle/>
        <a:p>
          <a:endParaRPr lang="ru-RU"/>
        </a:p>
      </dgm:t>
    </dgm:pt>
    <dgm:pt modelId="{F6B2D1DD-BF4D-422F-9722-5ACB353697E3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ребенок выступает в качестве активного участника  творческого процесса</a:t>
          </a:r>
        </a:p>
      </dgm:t>
    </dgm:pt>
    <dgm:pt modelId="{2721BB64-D83C-4A52-A850-64FD33C3AB0D}" type="parTrans" cxnId="{6710A0A7-D25D-46DC-B5E9-6937FD576C75}">
      <dgm:prSet/>
      <dgm:spPr/>
      <dgm:t>
        <a:bodyPr/>
        <a:lstStyle/>
        <a:p>
          <a:endParaRPr lang="ru-RU"/>
        </a:p>
      </dgm:t>
    </dgm:pt>
    <dgm:pt modelId="{02EB6BD8-979C-4876-BF27-7E920AF58BDE}" type="sibTrans" cxnId="{6710A0A7-D25D-46DC-B5E9-6937FD576C75}">
      <dgm:prSet/>
      <dgm:spPr/>
      <dgm:t>
        <a:bodyPr/>
        <a:lstStyle/>
        <a:p>
          <a:endParaRPr lang="ru-RU"/>
        </a:p>
      </dgm:t>
    </dgm:pt>
    <dgm:pt modelId="{24B090B7-4D84-4757-B81B-B01CCE5AD452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ребенок выступает с другими детьми в качестве соучастников творческого процесса;</a:t>
          </a:r>
        </a:p>
      </dgm:t>
    </dgm:pt>
    <dgm:pt modelId="{59DF2FAA-FDCB-47A8-B828-CF79763EDC66}" type="parTrans" cxnId="{073BBB57-174E-4F1F-8498-383DBFADB49C}">
      <dgm:prSet/>
      <dgm:spPr/>
      <dgm:t>
        <a:bodyPr/>
        <a:lstStyle/>
        <a:p>
          <a:endParaRPr lang="ru-RU"/>
        </a:p>
      </dgm:t>
    </dgm:pt>
    <dgm:pt modelId="{4C27CD77-66B3-4B10-AB5D-782DAA1BA34B}" type="sibTrans" cxnId="{073BBB57-174E-4F1F-8498-383DBFADB49C}">
      <dgm:prSet/>
      <dgm:spPr/>
      <dgm:t>
        <a:bodyPr/>
        <a:lstStyle/>
        <a:p>
          <a:endParaRPr lang="ru-RU"/>
        </a:p>
      </dgm:t>
    </dgm:pt>
    <dgm:pt modelId="{E83E6D67-B9B5-4B60-B08E-3FA8929EE33E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индивидуальное  участие</a:t>
          </a:r>
        </a:p>
      </dgm:t>
    </dgm:pt>
    <dgm:pt modelId="{F9ED9AD2-245B-4DFD-976A-6483A116801D}" type="parTrans" cxnId="{F592904B-F61B-412F-A76A-3A86311FA174}">
      <dgm:prSet/>
      <dgm:spPr/>
      <dgm:t>
        <a:bodyPr/>
        <a:lstStyle/>
        <a:p>
          <a:endParaRPr lang="ru-RU"/>
        </a:p>
      </dgm:t>
    </dgm:pt>
    <dgm:pt modelId="{702F9D6A-63FA-4D1D-A637-725D4508E5A7}" type="sibTrans" cxnId="{F592904B-F61B-412F-A76A-3A86311FA174}">
      <dgm:prSet/>
      <dgm:spPr/>
      <dgm:t>
        <a:bodyPr/>
        <a:lstStyle/>
        <a:p>
          <a:endParaRPr lang="ru-RU"/>
        </a:p>
      </dgm:t>
    </dgm:pt>
    <dgm:pt modelId="{63C67F44-B577-4D55-A028-FCD36632CDA8}" type="pres">
      <dgm:prSet presAssocID="{B77161CD-D132-47AB-B9E2-81ECCA2508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307798-A951-4753-B567-7B265817CE47}" type="pres">
      <dgm:prSet presAssocID="{73A7A04D-1D01-4B1D-9C78-8CA538EC981D}" presName="linNode" presStyleCnt="0"/>
      <dgm:spPr/>
    </dgm:pt>
    <dgm:pt modelId="{5E444C18-E0A2-4A15-B325-2E6C618CFD76}" type="pres">
      <dgm:prSet presAssocID="{73A7A04D-1D01-4B1D-9C78-8CA538EC981D}" presName="parentText" presStyleLbl="node1" presStyleIdx="0" presStyleCnt="2" custScaleX="90279" custScaleY="725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9B548-C118-4A59-AF56-AA56AB7B70FC}" type="pres">
      <dgm:prSet presAssocID="{73A7A04D-1D01-4B1D-9C78-8CA538EC981D}" presName="descendantText" presStyleLbl="alignAccFollowNode1" presStyleIdx="0" presStyleCnt="2" custScaleX="102800" custScaleY="203296" custLinFactNeighborX="2540" custLinFactNeighborY="8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A5277-6058-4262-978D-8B728FCF6554}" type="pres">
      <dgm:prSet presAssocID="{07258A1E-56AE-443E-AB15-A29191261AC4}" presName="sp" presStyleCnt="0"/>
      <dgm:spPr/>
    </dgm:pt>
    <dgm:pt modelId="{035D933A-03CA-46EF-816D-8F290F84608F}" type="pres">
      <dgm:prSet presAssocID="{2D583C56-FC03-43C2-9722-FDF9D0FD21DD}" presName="linNode" presStyleCnt="0"/>
      <dgm:spPr/>
    </dgm:pt>
    <dgm:pt modelId="{05E284B4-0C7E-46CE-8758-DC5DB817ED7A}" type="pres">
      <dgm:prSet presAssocID="{2D583C56-FC03-43C2-9722-FDF9D0FD21DD}" presName="parentText" presStyleLbl="node1" presStyleIdx="1" presStyleCnt="2" custScaleX="90279" custScaleY="647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26701-A546-455A-AB39-2C2FEA4DF85C}" type="pres">
      <dgm:prSet presAssocID="{2D583C56-FC03-43C2-9722-FDF9D0FD21DD}" presName="descendantText" presStyleLbl="alignAccFollowNode1" presStyleIdx="1" presStyleCnt="2" custScaleY="65036" custLinFactNeighborX="169" custLinFactNeighborY="6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10A0A7-D25D-46DC-B5E9-6937FD576C75}" srcId="{73A7A04D-1D01-4B1D-9C78-8CA538EC981D}" destId="{F6B2D1DD-BF4D-422F-9722-5ACB353697E3}" srcOrd="3" destOrd="0" parTransId="{2721BB64-D83C-4A52-A850-64FD33C3AB0D}" sibTransId="{02EB6BD8-979C-4876-BF27-7E920AF58BDE}"/>
    <dgm:cxn modelId="{1F2703F7-3468-43BB-8557-FD0F4FC498B9}" type="presOf" srcId="{E83E6D67-B9B5-4B60-B08E-3FA8929EE33E}" destId="{5B026701-A546-455A-AB39-2C2FEA4DF85C}" srcOrd="0" destOrd="2" presId="urn:microsoft.com/office/officeart/2005/8/layout/vList5"/>
    <dgm:cxn modelId="{4B30429B-773B-41F4-82A5-F1C3954E2A96}" srcId="{B77161CD-D132-47AB-B9E2-81ECCA25088F}" destId="{73A7A04D-1D01-4B1D-9C78-8CA538EC981D}" srcOrd="0" destOrd="0" parTransId="{7AEBB272-070B-4B64-B87D-331732A6CE6D}" sibTransId="{07258A1E-56AE-443E-AB15-A29191261AC4}"/>
    <dgm:cxn modelId="{D425D5C5-66A6-4DF5-9544-8172EAA6BF05}" type="presOf" srcId="{7DDCBE5D-D45F-46C3-9C66-8291280739BD}" destId="{C459B548-C118-4A59-AF56-AA56AB7B70FC}" srcOrd="0" destOrd="0" presId="urn:microsoft.com/office/officeart/2005/8/layout/vList5"/>
    <dgm:cxn modelId="{6E21F79E-ADCE-41FA-986E-861B7A5E44B6}" srcId="{2D583C56-FC03-43C2-9722-FDF9D0FD21DD}" destId="{D3FF0868-A155-4014-9F71-5A972AE04E4D}" srcOrd="1" destOrd="0" parTransId="{1B794860-9661-40E3-8E63-FC4689D94B01}" sibTransId="{2DB08777-AEB1-4551-9D0B-939B86B21E94}"/>
    <dgm:cxn modelId="{13CA9879-39A5-44F1-883A-07BCDC57C88B}" srcId="{73A7A04D-1D01-4B1D-9C78-8CA538EC981D}" destId="{70DDFF27-DC80-40DD-B28B-5E7D13A5533A}" srcOrd="1" destOrd="0" parTransId="{3A9DCC8D-8C81-445F-BD7D-F20035306999}" sibTransId="{1C4758F5-8A1C-4E49-88AC-A7D66C2A9D19}"/>
    <dgm:cxn modelId="{6307480C-5FFE-4E03-9F88-F01C2AD1E81D}" srcId="{B77161CD-D132-47AB-B9E2-81ECCA25088F}" destId="{2D583C56-FC03-43C2-9722-FDF9D0FD21DD}" srcOrd="1" destOrd="0" parTransId="{26AC7E65-8871-460C-A56C-C22D662BD3EF}" sibTransId="{A2C9E8B8-81D9-482B-86D7-5625351BBEE9}"/>
    <dgm:cxn modelId="{C2529C50-1272-41D0-AE32-112973A469E3}" type="presOf" srcId="{B77161CD-D132-47AB-B9E2-81ECCA25088F}" destId="{63C67F44-B577-4D55-A028-FCD36632CDA8}" srcOrd="0" destOrd="0" presId="urn:microsoft.com/office/officeart/2005/8/layout/vList5"/>
    <dgm:cxn modelId="{341E51C0-D0C2-4AE3-A1B0-1A2D4C7D0168}" type="presOf" srcId="{24B090B7-4D84-4757-B81B-B01CCE5AD452}" destId="{C459B548-C118-4A59-AF56-AA56AB7B70FC}" srcOrd="0" destOrd="2" presId="urn:microsoft.com/office/officeart/2005/8/layout/vList5"/>
    <dgm:cxn modelId="{073BBB57-174E-4F1F-8498-383DBFADB49C}" srcId="{73A7A04D-1D01-4B1D-9C78-8CA538EC981D}" destId="{24B090B7-4D84-4757-B81B-B01CCE5AD452}" srcOrd="2" destOrd="0" parTransId="{59DF2FAA-FDCB-47A8-B828-CF79763EDC66}" sibTransId="{4C27CD77-66B3-4B10-AB5D-782DAA1BA34B}"/>
    <dgm:cxn modelId="{07AC33CF-DE6E-4C38-A0A5-8941CC4E5967}" srcId="{2D583C56-FC03-43C2-9722-FDF9D0FD21DD}" destId="{9E10D98E-C331-48EE-9F67-F109E2295555}" srcOrd="0" destOrd="0" parTransId="{86ECE935-6FA5-4697-BD6C-51E1D0B6EDB6}" sibTransId="{C1EE00BC-B8C5-44AD-879C-113D0336605F}"/>
    <dgm:cxn modelId="{D99203BD-56E0-4D11-9475-08059CE47322}" type="presOf" srcId="{70DDFF27-DC80-40DD-B28B-5E7D13A5533A}" destId="{C459B548-C118-4A59-AF56-AA56AB7B70FC}" srcOrd="0" destOrd="1" presId="urn:microsoft.com/office/officeart/2005/8/layout/vList5"/>
    <dgm:cxn modelId="{F592904B-F61B-412F-A76A-3A86311FA174}" srcId="{2D583C56-FC03-43C2-9722-FDF9D0FD21DD}" destId="{E83E6D67-B9B5-4B60-B08E-3FA8929EE33E}" srcOrd="2" destOrd="0" parTransId="{F9ED9AD2-245B-4DFD-976A-6483A116801D}" sibTransId="{702F9D6A-63FA-4D1D-A637-725D4508E5A7}"/>
    <dgm:cxn modelId="{6F4BC1E0-184A-4004-A143-FC5EAD27F115}" type="presOf" srcId="{9E10D98E-C331-48EE-9F67-F109E2295555}" destId="{5B026701-A546-455A-AB39-2C2FEA4DF85C}" srcOrd="0" destOrd="0" presId="urn:microsoft.com/office/officeart/2005/8/layout/vList5"/>
    <dgm:cxn modelId="{0CB88824-B1D7-4542-963E-E5DF6C676C22}" type="presOf" srcId="{73A7A04D-1D01-4B1D-9C78-8CA538EC981D}" destId="{5E444C18-E0A2-4A15-B325-2E6C618CFD76}" srcOrd="0" destOrd="0" presId="urn:microsoft.com/office/officeart/2005/8/layout/vList5"/>
    <dgm:cxn modelId="{AEB09795-7859-45F2-A2AA-4F91C63B10A5}" type="presOf" srcId="{D3FF0868-A155-4014-9F71-5A972AE04E4D}" destId="{5B026701-A546-455A-AB39-2C2FEA4DF85C}" srcOrd="0" destOrd="1" presId="urn:microsoft.com/office/officeart/2005/8/layout/vList5"/>
    <dgm:cxn modelId="{13297A9E-A618-464E-B8D1-4D22EB68EBC4}" srcId="{73A7A04D-1D01-4B1D-9C78-8CA538EC981D}" destId="{7DDCBE5D-D45F-46C3-9C66-8291280739BD}" srcOrd="0" destOrd="0" parTransId="{2DBDE7F0-92AB-4FEA-AFE8-8B91C23AAB64}" sibTransId="{717C4982-15E9-4D5B-BAC0-647CB72EA777}"/>
    <dgm:cxn modelId="{09405DDB-F66D-4934-ACEA-922164023F64}" type="presOf" srcId="{F6B2D1DD-BF4D-422F-9722-5ACB353697E3}" destId="{C459B548-C118-4A59-AF56-AA56AB7B70FC}" srcOrd="0" destOrd="3" presId="urn:microsoft.com/office/officeart/2005/8/layout/vList5"/>
    <dgm:cxn modelId="{4CB3781A-99B9-48D0-8402-CD9320CFB51C}" type="presOf" srcId="{2D583C56-FC03-43C2-9722-FDF9D0FD21DD}" destId="{05E284B4-0C7E-46CE-8758-DC5DB817ED7A}" srcOrd="0" destOrd="0" presId="urn:microsoft.com/office/officeart/2005/8/layout/vList5"/>
    <dgm:cxn modelId="{E8BD5F4A-4B29-4B07-BCDE-4E5BAA33CCCF}" type="presParOf" srcId="{63C67F44-B577-4D55-A028-FCD36632CDA8}" destId="{D9307798-A951-4753-B567-7B265817CE47}" srcOrd="0" destOrd="0" presId="urn:microsoft.com/office/officeart/2005/8/layout/vList5"/>
    <dgm:cxn modelId="{5A63F538-DC5D-4AA6-96EB-F4A7B97503C1}" type="presParOf" srcId="{D9307798-A951-4753-B567-7B265817CE47}" destId="{5E444C18-E0A2-4A15-B325-2E6C618CFD76}" srcOrd="0" destOrd="0" presId="urn:microsoft.com/office/officeart/2005/8/layout/vList5"/>
    <dgm:cxn modelId="{1AD293F7-DAD1-482B-891E-0A920D9CB2AE}" type="presParOf" srcId="{D9307798-A951-4753-B567-7B265817CE47}" destId="{C459B548-C118-4A59-AF56-AA56AB7B70FC}" srcOrd="1" destOrd="0" presId="urn:microsoft.com/office/officeart/2005/8/layout/vList5"/>
    <dgm:cxn modelId="{352C4F4D-7821-44BD-B28C-67DC2C0315BD}" type="presParOf" srcId="{63C67F44-B577-4D55-A028-FCD36632CDA8}" destId="{381A5277-6058-4262-978D-8B728FCF6554}" srcOrd="1" destOrd="0" presId="urn:microsoft.com/office/officeart/2005/8/layout/vList5"/>
    <dgm:cxn modelId="{5A50FA8E-8EA5-481F-B8D7-1559CD7B4255}" type="presParOf" srcId="{63C67F44-B577-4D55-A028-FCD36632CDA8}" destId="{035D933A-03CA-46EF-816D-8F290F84608F}" srcOrd="2" destOrd="0" presId="urn:microsoft.com/office/officeart/2005/8/layout/vList5"/>
    <dgm:cxn modelId="{A934A25B-DFED-4715-9502-9520EE3920CD}" type="presParOf" srcId="{035D933A-03CA-46EF-816D-8F290F84608F}" destId="{05E284B4-0C7E-46CE-8758-DC5DB817ED7A}" srcOrd="0" destOrd="0" presId="urn:microsoft.com/office/officeart/2005/8/layout/vList5"/>
    <dgm:cxn modelId="{AA2583C3-D540-450C-ABD7-15C22540F89D}" type="presParOf" srcId="{035D933A-03CA-46EF-816D-8F290F84608F}" destId="{5B026701-A546-455A-AB39-2C2FEA4DF85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D4A48C2-9C97-45DF-A933-CDE9CBC5F044}" type="doc">
      <dgm:prSet loTypeId="urn:microsoft.com/office/officeart/2005/8/layout/vList5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1CD38C0-D9EA-42C0-8E2E-4E6B6B38E97D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Культурно-познавательная среда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0DB3EFB4-1981-48BC-BA82-750E57B6E2ED}" type="parTrans" cxnId="{732A4B4D-0A9C-4321-955E-2902494EE923}">
      <dgm:prSet/>
      <dgm:spPr/>
      <dgm:t>
        <a:bodyPr/>
        <a:lstStyle/>
        <a:p>
          <a:endParaRPr lang="ru-RU"/>
        </a:p>
      </dgm:t>
    </dgm:pt>
    <dgm:pt modelId="{9CDC586F-DB6D-4982-865D-91FA35EE6D3B}" type="sibTrans" cxnId="{732A4B4D-0A9C-4321-955E-2902494EE923}">
      <dgm:prSet/>
      <dgm:spPr/>
      <dgm:t>
        <a:bodyPr/>
        <a:lstStyle/>
        <a:p>
          <a:endParaRPr lang="ru-RU"/>
        </a:p>
      </dgm:t>
    </dgm:pt>
    <dgm:pt modelId="{C38CC57F-D61B-4C22-B34A-390F1E727BD3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состоит в самоподготовке ребенка к усвоению культурно-сенсорных эталонов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B0A0775F-6437-44A2-8E83-179F87E77E51}" type="parTrans" cxnId="{F0ADF8D5-2FCB-4B24-A9A4-374D1A08E9A5}">
      <dgm:prSet/>
      <dgm:spPr/>
      <dgm:t>
        <a:bodyPr/>
        <a:lstStyle/>
        <a:p>
          <a:endParaRPr lang="ru-RU"/>
        </a:p>
      </dgm:t>
    </dgm:pt>
    <dgm:pt modelId="{8669168F-5EF1-4EB5-BC8D-A1268BD5FC4F}" type="sibTrans" cxnId="{F0ADF8D5-2FCB-4B24-A9A4-374D1A08E9A5}">
      <dgm:prSet/>
      <dgm:spPr/>
      <dgm:t>
        <a:bodyPr/>
        <a:lstStyle/>
        <a:p>
          <a:endParaRPr lang="ru-RU"/>
        </a:p>
      </dgm:t>
    </dgm:pt>
    <dgm:pt modelId="{43D1FCCD-E4E3-4D5E-B238-F332C4B9756A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Художественно-эстетическая среда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96DC45EC-F26B-45C2-BB88-DE228C7AC52B}" type="parTrans" cxnId="{A2419D24-5980-4D35-A04B-9A2D46F0B4BC}">
      <dgm:prSet/>
      <dgm:spPr/>
      <dgm:t>
        <a:bodyPr/>
        <a:lstStyle/>
        <a:p>
          <a:endParaRPr lang="ru-RU"/>
        </a:p>
      </dgm:t>
    </dgm:pt>
    <dgm:pt modelId="{D54EEDF2-1516-4C59-AADC-F55A77105224}" type="sibTrans" cxnId="{A2419D24-5980-4D35-A04B-9A2D46F0B4BC}">
      <dgm:prSet/>
      <dgm:spPr/>
      <dgm:t>
        <a:bodyPr/>
        <a:lstStyle/>
        <a:p>
          <a:endParaRPr lang="ru-RU"/>
        </a:p>
      </dgm:t>
    </dgm:pt>
    <dgm:pt modelId="{C4E7580A-B9E2-49A3-B817-F4DCC509E13F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позволяет ребенку самостоятельно принимать образ (художника, поэта, музыканта), разворачивать художественно-творческий процесс как составную часть коллективного события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1555C9C0-DDF6-4490-B796-4F05B58D0687}" type="parTrans" cxnId="{D0638504-8776-4E23-8CC3-4F54F54EFCF7}">
      <dgm:prSet/>
      <dgm:spPr/>
      <dgm:t>
        <a:bodyPr/>
        <a:lstStyle/>
        <a:p>
          <a:endParaRPr lang="ru-RU"/>
        </a:p>
      </dgm:t>
    </dgm:pt>
    <dgm:pt modelId="{590AD79A-E789-4FF8-82FA-8675B1DB981F}" type="sibTrans" cxnId="{D0638504-8776-4E23-8CC3-4F54F54EFCF7}">
      <dgm:prSet/>
      <dgm:spPr/>
      <dgm:t>
        <a:bodyPr/>
        <a:lstStyle/>
        <a:p>
          <a:endParaRPr lang="ru-RU"/>
        </a:p>
      </dgm:t>
    </dgm:pt>
    <dgm:pt modelId="{D2A5997A-2133-4547-913A-D0BDB660E9E0}" type="pres">
      <dgm:prSet presAssocID="{6D4A48C2-9C97-45DF-A933-CDE9CBC5F0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DF286E-7380-4C8F-BBE5-5FA887D8A059}" type="pres">
      <dgm:prSet presAssocID="{F1CD38C0-D9EA-42C0-8E2E-4E6B6B38E97D}" presName="linNode" presStyleCnt="0"/>
      <dgm:spPr/>
      <dgm:t>
        <a:bodyPr/>
        <a:lstStyle/>
        <a:p>
          <a:endParaRPr lang="ru-RU"/>
        </a:p>
      </dgm:t>
    </dgm:pt>
    <dgm:pt modelId="{A9DAC5B0-E594-4E52-A069-70B1BD1B9B48}" type="pres">
      <dgm:prSet presAssocID="{F1CD38C0-D9EA-42C0-8E2E-4E6B6B38E97D}" presName="parentText" presStyleLbl="node1" presStyleIdx="0" presStyleCnt="2" custScaleX="107809" custLinFactNeighborY="28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AE1C9-8834-4439-8B51-FB82DFE6C253}" type="pres">
      <dgm:prSet presAssocID="{F1CD38C0-D9EA-42C0-8E2E-4E6B6B38E97D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FC4CC-FA7D-4797-B502-C849DD8BE748}" type="pres">
      <dgm:prSet presAssocID="{9CDC586F-DB6D-4982-865D-91FA35EE6D3B}" presName="sp" presStyleCnt="0"/>
      <dgm:spPr/>
      <dgm:t>
        <a:bodyPr/>
        <a:lstStyle/>
        <a:p>
          <a:endParaRPr lang="ru-RU"/>
        </a:p>
      </dgm:t>
    </dgm:pt>
    <dgm:pt modelId="{47EC10FF-C19E-4EF8-9F5B-A7EF08B76F04}" type="pres">
      <dgm:prSet presAssocID="{43D1FCCD-E4E3-4D5E-B238-F332C4B9756A}" presName="linNode" presStyleCnt="0"/>
      <dgm:spPr/>
      <dgm:t>
        <a:bodyPr/>
        <a:lstStyle/>
        <a:p>
          <a:endParaRPr lang="ru-RU"/>
        </a:p>
      </dgm:t>
    </dgm:pt>
    <dgm:pt modelId="{AE05E860-2AA1-472E-9E58-DB98C72579A6}" type="pres">
      <dgm:prSet presAssocID="{43D1FCCD-E4E3-4D5E-B238-F332C4B9756A}" presName="parentText" presStyleLbl="node1" presStyleIdx="1" presStyleCnt="2" custScaleX="1050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76F4E8-06AE-49C8-83B4-88E3AE0676F4}" type="pres">
      <dgm:prSet presAssocID="{43D1FCCD-E4E3-4D5E-B238-F332C4B9756A}" presName="descendantText" presStyleLbl="alignAccFollowNode1" presStyleIdx="1" presStyleCnt="2" custScaleX="97152" custScaleY="159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638504-8776-4E23-8CC3-4F54F54EFCF7}" srcId="{43D1FCCD-E4E3-4D5E-B238-F332C4B9756A}" destId="{C4E7580A-B9E2-49A3-B817-F4DCC509E13F}" srcOrd="0" destOrd="0" parTransId="{1555C9C0-DDF6-4490-B796-4F05B58D0687}" sibTransId="{590AD79A-E789-4FF8-82FA-8675B1DB981F}"/>
    <dgm:cxn modelId="{732A4B4D-0A9C-4321-955E-2902494EE923}" srcId="{6D4A48C2-9C97-45DF-A933-CDE9CBC5F044}" destId="{F1CD38C0-D9EA-42C0-8E2E-4E6B6B38E97D}" srcOrd="0" destOrd="0" parTransId="{0DB3EFB4-1981-48BC-BA82-750E57B6E2ED}" sibTransId="{9CDC586F-DB6D-4982-865D-91FA35EE6D3B}"/>
    <dgm:cxn modelId="{F0ADF8D5-2FCB-4B24-A9A4-374D1A08E9A5}" srcId="{F1CD38C0-D9EA-42C0-8E2E-4E6B6B38E97D}" destId="{C38CC57F-D61B-4C22-B34A-390F1E727BD3}" srcOrd="0" destOrd="0" parTransId="{B0A0775F-6437-44A2-8E83-179F87E77E51}" sibTransId="{8669168F-5EF1-4EB5-BC8D-A1268BD5FC4F}"/>
    <dgm:cxn modelId="{D8EB7471-677A-4E63-9E13-4E11518A3C32}" type="presOf" srcId="{F1CD38C0-D9EA-42C0-8E2E-4E6B6B38E97D}" destId="{A9DAC5B0-E594-4E52-A069-70B1BD1B9B48}" srcOrd="0" destOrd="0" presId="urn:microsoft.com/office/officeart/2005/8/layout/vList5"/>
    <dgm:cxn modelId="{E6669CB2-5F4F-4B39-A382-50F082E91454}" type="presOf" srcId="{43D1FCCD-E4E3-4D5E-B238-F332C4B9756A}" destId="{AE05E860-2AA1-472E-9E58-DB98C72579A6}" srcOrd="0" destOrd="0" presId="urn:microsoft.com/office/officeart/2005/8/layout/vList5"/>
    <dgm:cxn modelId="{3D26D7E9-6368-4B2E-98AF-BABC9DEC8D86}" type="presOf" srcId="{6D4A48C2-9C97-45DF-A933-CDE9CBC5F044}" destId="{D2A5997A-2133-4547-913A-D0BDB660E9E0}" srcOrd="0" destOrd="0" presId="urn:microsoft.com/office/officeart/2005/8/layout/vList5"/>
    <dgm:cxn modelId="{C1E1921E-F3C5-4E4C-8821-F69051F0F005}" type="presOf" srcId="{C38CC57F-D61B-4C22-B34A-390F1E727BD3}" destId="{AA8AE1C9-8834-4439-8B51-FB82DFE6C253}" srcOrd="0" destOrd="0" presId="urn:microsoft.com/office/officeart/2005/8/layout/vList5"/>
    <dgm:cxn modelId="{BA3138B0-3236-432A-8E83-8398DF33121C}" type="presOf" srcId="{C4E7580A-B9E2-49A3-B817-F4DCC509E13F}" destId="{8276F4E8-06AE-49C8-83B4-88E3AE0676F4}" srcOrd="0" destOrd="0" presId="urn:microsoft.com/office/officeart/2005/8/layout/vList5"/>
    <dgm:cxn modelId="{A2419D24-5980-4D35-A04B-9A2D46F0B4BC}" srcId="{6D4A48C2-9C97-45DF-A933-CDE9CBC5F044}" destId="{43D1FCCD-E4E3-4D5E-B238-F332C4B9756A}" srcOrd="1" destOrd="0" parTransId="{96DC45EC-F26B-45C2-BB88-DE228C7AC52B}" sibTransId="{D54EEDF2-1516-4C59-AADC-F55A77105224}"/>
    <dgm:cxn modelId="{B4446DF1-67DC-4091-87E9-1D7685ECF9CE}" type="presParOf" srcId="{D2A5997A-2133-4547-913A-D0BDB660E9E0}" destId="{6FDF286E-7380-4C8F-BBE5-5FA887D8A059}" srcOrd="0" destOrd="0" presId="urn:microsoft.com/office/officeart/2005/8/layout/vList5"/>
    <dgm:cxn modelId="{7DCFEEF1-EDD8-4925-90E3-1A135FE626E0}" type="presParOf" srcId="{6FDF286E-7380-4C8F-BBE5-5FA887D8A059}" destId="{A9DAC5B0-E594-4E52-A069-70B1BD1B9B48}" srcOrd="0" destOrd="0" presId="urn:microsoft.com/office/officeart/2005/8/layout/vList5"/>
    <dgm:cxn modelId="{0AD2E625-CBC4-4E71-8882-8BEC25056608}" type="presParOf" srcId="{6FDF286E-7380-4C8F-BBE5-5FA887D8A059}" destId="{AA8AE1C9-8834-4439-8B51-FB82DFE6C253}" srcOrd="1" destOrd="0" presId="urn:microsoft.com/office/officeart/2005/8/layout/vList5"/>
    <dgm:cxn modelId="{0E4BD8E8-FDCC-4B80-92D5-2EB78A1496C0}" type="presParOf" srcId="{D2A5997A-2133-4547-913A-D0BDB660E9E0}" destId="{178FC4CC-FA7D-4797-B502-C849DD8BE748}" srcOrd="1" destOrd="0" presId="urn:microsoft.com/office/officeart/2005/8/layout/vList5"/>
    <dgm:cxn modelId="{C1655C31-9896-43B6-AA8C-89E778693A61}" type="presParOf" srcId="{D2A5997A-2133-4547-913A-D0BDB660E9E0}" destId="{47EC10FF-C19E-4EF8-9F5B-A7EF08B76F04}" srcOrd="2" destOrd="0" presId="urn:microsoft.com/office/officeart/2005/8/layout/vList5"/>
    <dgm:cxn modelId="{756E1650-4655-4414-8CB6-8D5369CBCCDD}" type="presParOf" srcId="{47EC10FF-C19E-4EF8-9F5B-A7EF08B76F04}" destId="{AE05E860-2AA1-472E-9E58-DB98C72579A6}" srcOrd="0" destOrd="0" presId="urn:microsoft.com/office/officeart/2005/8/layout/vList5"/>
    <dgm:cxn modelId="{13EC1B58-F9D8-4602-825E-8BD3EDEEEEB4}" type="presParOf" srcId="{47EC10FF-C19E-4EF8-9F5B-A7EF08B76F04}" destId="{8276F4E8-06AE-49C8-83B4-88E3AE0676F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312CCC7-F570-4CAB-A4EC-BCD81B66FD1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A0B7C8-6D10-41F1-B0AE-5E7CC6119C8D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Эмоционально-рефлексивная среда 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BE3792-7895-471D-B157-CF42759689D3}" type="parTrans" cxnId="{735D9C90-421F-4EC4-8019-12C38F296166}">
      <dgm:prSet/>
      <dgm:spPr/>
      <dgm:t>
        <a:bodyPr/>
        <a:lstStyle/>
        <a:p>
          <a:endParaRPr lang="ru-RU"/>
        </a:p>
      </dgm:t>
    </dgm:pt>
    <dgm:pt modelId="{719401E2-3C0C-40D2-B5BE-BFED685DB839}" type="sibTrans" cxnId="{735D9C90-421F-4EC4-8019-12C38F296166}">
      <dgm:prSet/>
      <dgm:spPr/>
      <dgm:t>
        <a:bodyPr/>
        <a:lstStyle/>
        <a:p>
          <a:endParaRPr lang="ru-RU"/>
        </a:p>
      </dgm:t>
    </dgm:pt>
    <dgm:pt modelId="{A2AAB013-2790-4110-843C-51C2A565B039}">
      <dgm:prSet phldrT="[Текст]" custT="1"/>
      <dgm:spPr>
        <a:solidFill>
          <a:srgbClr val="CCFF99">
            <a:alpha val="90000"/>
          </a:srgb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позволяет ребенку осознать себя, свой внутренний мир, образ «Я»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F624826-423C-4675-85C3-CABF1435FC2C}" type="parTrans" cxnId="{676353EB-B0B0-461D-81CC-65E1F32582BC}">
      <dgm:prSet/>
      <dgm:spPr/>
      <dgm:t>
        <a:bodyPr/>
        <a:lstStyle/>
        <a:p>
          <a:endParaRPr lang="ru-RU"/>
        </a:p>
      </dgm:t>
    </dgm:pt>
    <dgm:pt modelId="{806F7092-5E3D-4E2F-8E2F-A355E2510A8D}" type="sibTrans" cxnId="{676353EB-B0B0-461D-81CC-65E1F32582BC}">
      <dgm:prSet/>
      <dgm:spPr/>
      <dgm:t>
        <a:bodyPr/>
        <a:lstStyle/>
        <a:p>
          <a:endParaRPr lang="ru-RU"/>
        </a:p>
      </dgm:t>
    </dgm:pt>
    <dgm:pt modelId="{592627A4-6F47-41A9-B0CE-C3D32618E718}">
      <dgm:prSet phldrT="[Текст]" custT="1"/>
      <dgm:spPr>
        <a:solidFill>
          <a:srgbClr val="FF9999"/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Культурно-коммуникативная сред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 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06E566-7DA2-4A88-90BA-AC22D62096CE}" type="parTrans" cxnId="{873B3568-7383-4442-BACA-B2B1C6C8F118}">
      <dgm:prSet/>
      <dgm:spPr/>
      <dgm:t>
        <a:bodyPr/>
        <a:lstStyle/>
        <a:p>
          <a:endParaRPr lang="ru-RU"/>
        </a:p>
      </dgm:t>
    </dgm:pt>
    <dgm:pt modelId="{47DE8562-105A-4B6F-80B7-B456FBD81F40}" type="sibTrans" cxnId="{873B3568-7383-4442-BACA-B2B1C6C8F118}">
      <dgm:prSet/>
      <dgm:spPr/>
      <dgm:t>
        <a:bodyPr/>
        <a:lstStyle/>
        <a:p>
          <a:endParaRPr lang="ru-RU"/>
        </a:p>
      </dgm:t>
    </dgm:pt>
    <dgm:pt modelId="{1402237B-BB21-4748-A54F-D954210CFAD6}">
      <dgm:prSet phldrT="[Текст]" custT="1"/>
      <dgm:spPr>
        <a:solidFill>
          <a:srgbClr val="FFC1C1">
            <a:alpha val="89804"/>
          </a:srgb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обеспечивает ребенку речевое развитие, освоение средств, знаков речевой коммуникации в процессе художественного творчества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333331F-A0A3-4425-A1E3-C395DC4C2E14}" type="parTrans" cxnId="{F521C016-15A7-443B-8486-C4D4BBD48840}">
      <dgm:prSet/>
      <dgm:spPr/>
      <dgm:t>
        <a:bodyPr/>
        <a:lstStyle/>
        <a:p>
          <a:endParaRPr lang="ru-RU"/>
        </a:p>
      </dgm:t>
    </dgm:pt>
    <dgm:pt modelId="{912F66D8-B0E6-4893-835D-CCE80ECFC6CB}" type="sibTrans" cxnId="{F521C016-15A7-443B-8486-C4D4BBD48840}">
      <dgm:prSet/>
      <dgm:spPr/>
      <dgm:t>
        <a:bodyPr/>
        <a:lstStyle/>
        <a:p>
          <a:endParaRPr lang="ru-RU"/>
        </a:p>
      </dgm:t>
    </dgm:pt>
    <dgm:pt modelId="{5D8D038E-84D4-4D4F-A35C-47AFA4460C09}">
      <dgm:prSet phldrT="[Текст]" custT="1"/>
      <dgm:spPr>
        <a:solidFill>
          <a:srgbClr val="9999FF"/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Культурно-экологическая среда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8D161E-0BBD-4317-81BA-72830F0BEE0C}" type="parTrans" cxnId="{D0CF1653-8F25-425F-B35A-5A2460C98766}">
      <dgm:prSet/>
      <dgm:spPr/>
      <dgm:t>
        <a:bodyPr/>
        <a:lstStyle/>
        <a:p>
          <a:endParaRPr lang="ru-RU"/>
        </a:p>
      </dgm:t>
    </dgm:pt>
    <dgm:pt modelId="{AB8B0EB0-CABE-4715-A892-517FD4645E74}" type="sibTrans" cxnId="{D0CF1653-8F25-425F-B35A-5A2460C98766}">
      <dgm:prSet/>
      <dgm:spPr/>
      <dgm:t>
        <a:bodyPr/>
        <a:lstStyle/>
        <a:p>
          <a:endParaRPr lang="ru-RU"/>
        </a:p>
      </dgm:t>
    </dgm:pt>
    <dgm:pt modelId="{21F6797D-4EC3-482A-8E70-4340B37AF4F2}">
      <dgm:prSet phldrT="[Текст]" custT="1"/>
      <dgm:spPr>
        <a:solidFill>
          <a:srgbClr val="C1C1FF">
            <a:alpha val="89804"/>
          </a:srgb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создавала условия для развития эколого-эстетических представлений ребенка на основе знаков и символов культуры, приобретения опыта охранительного, созидательного и гармоничного отношения людей к миру природы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3A0C2BFA-32B6-401A-B8C2-7C067E1A7AE2}" type="parTrans" cxnId="{EA899882-4607-4471-9B5B-8BCA2B510A77}">
      <dgm:prSet/>
      <dgm:spPr/>
      <dgm:t>
        <a:bodyPr/>
        <a:lstStyle/>
        <a:p>
          <a:endParaRPr lang="ru-RU"/>
        </a:p>
      </dgm:t>
    </dgm:pt>
    <dgm:pt modelId="{5FD901BA-7CC6-4235-B975-DB47F5D99C88}" type="sibTrans" cxnId="{EA899882-4607-4471-9B5B-8BCA2B510A77}">
      <dgm:prSet/>
      <dgm:spPr/>
      <dgm:t>
        <a:bodyPr/>
        <a:lstStyle/>
        <a:p>
          <a:endParaRPr lang="ru-RU"/>
        </a:p>
      </dgm:t>
    </dgm:pt>
    <dgm:pt modelId="{199B9DC6-8549-415B-BFAF-D65D6FA3BB2B}" type="pres">
      <dgm:prSet presAssocID="{1312CCC7-F570-4CAB-A4EC-BCD81B66FD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E13B06-2367-4EF2-AD30-01F13DB2561A}" type="pres">
      <dgm:prSet presAssocID="{20A0B7C8-6D10-41F1-B0AE-5E7CC6119C8D}" presName="linNode" presStyleCnt="0"/>
      <dgm:spPr/>
    </dgm:pt>
    <dgm:pt modelId="{4692AFC9-6F09-47C5-B6DA-99819334027C}" type="pres">
      <dgm:prSet presAssocID="{20A0B7C8-6D10-41F1-B0AE-5E7CC6119C8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173BD-E726-4A28-95A3-10DB82D5280E}" type="pres">
      <dgm:prSet presAssocID="{20A0B7C8-6D10-41F1-B0AE-5E7CC6119C8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6DB764-F058-4705-A076-D11A1B37ED4B}" type="pres">
      <dgm:prSet presAssocID="{719401E2-3C0C-40D2-B5BE-BFED685DB839}" presName="sp" presStyleCnt="0"/>
      <dgm:spPr/>
    </dgm:pt>
    <dgm:pt modelId="{7D338B31-AB0D-44EE-8DAD-5BD7FEF760B6}" type="pres">
      <dgm:prSet presAssocID="{592627A4-6F47-41A9-B0CE-C3D32618E718}" presName="linNode" presStyleCnt="0"/>
      <dgm:spPr/>
    </dgm:pt>
    <dgm:pt modelId="{8B54D6D4-96D7-41EB-A5B6-9207F2E5B7F7}" type="pres">
      <dgm:prSet presAssocID="{592627A4-6F47-41A9-B0CE-C3D32618E71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A717A-FE96-468A-B1FA-81BD8BCBDB4B}" type="pres">
      <dgm:prSet presAssocID="{592627A4-6F47-41A9-B0CE-C3D32618E718}" presName="descendantText" presStyleLbl="alignAccFollowNode1" presStyleIdx="1" presStyleCnt="3" custScaleY="120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50340-5986-4519-9A5B-77D6EE801994}" type="pres">
      <dgm:prSet presAssocID="{47DE8562-105A-4B6F-80B7-B456FBD81F40}" presName="sp" presStyleCnt="0"/>
      <dgm:spPr/>
    </dgm:pt>
    <dgm:pt modelId="{9B49DC82-8835-4E54-9238-339EA8C4B833}" type="pres">
      <dgm:prSet presAssocID="{5D8D038E-84D4-4D4F-A35C-47AFA4460C09}" presName="linNode" presStyleCnt="0"/>
      <dgm:spPr/>
    </dgm:pt>
    <dgm:pt modelId="{286986CE-ECBF-4327-AD61-6D129AB64B1C}" type="pres">
      <dgm:prSet presAssocID="{5D8D038E-84D4-4D4F-A35C-47AFA4460C0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F46EF-3369-4C1B-97FC-1FE56C001225}" type="pres">
      <dgm:prSet presAssocID="{5D8D038E-84D4-4D4F-A35C-47AFA4460C09}" presName="descendantText" presStyleLbl="alignAccFollowNode1" presStyleIdx="2" presStyleCnt="3" custScaleY="169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C726BC-03A3-4EBC-AB80-A889F9F4E589}" type="presOf" srcId="{5D8D038E-84D4-4D4F-A35C-47AFA4460C09}" destId="{286986CE-ECBF-4327-AD61-6D129AB64B1C}" srcOrd="0" destOrd="0" presId="urn:microsoft.com/office/officeart/2005/8/layout/vList5"/>
    <dgm:cxn modelId="{D0CF1653-8F25-425F-B35A-5A2460C98766}" srcId="{1312CCC7-F570-4CAB-A4EC-BCD81B66FD17}" destId="{5D8D038E-84D4-4D4F-A35C-47AFA4460C09}" srcOrd="2" destOrd="0" parTransId="{938D161E-0BBD-4317-81BA-72830F0BEE0C}" sibTransId="{AB8B0EB0-CABE-4715-A892-517FD4645E74}"/>
    <dgm:cxn modelId="{873B3568-7383-4442-BACA-B2B1C6C8F118}" srcId="{1312CCC7-F570-4CAB-A4EC-BCD81B66FD17}" destId="{592627A4-6F47-41A9-B0CE-C3D32618E718}" srcOrd="1" destOrd="0" parTransId="{6B06E566-7DA2-4A88-90BA-AC22D62096CE}" sibTransId="{47DE8562-105A-4B6F-80B7-B456FBD81F40}"/>
    <dgm:cxn modelId="{29F06805-ABC3-4919-8FEE-AAAA1417EB14}" type="presOf" srcId="{1312CCC7-F570-4CAB-A4EC-BCD81B66FD17}" destId="{199B9DC6-8549-415B-BFAF-D65D6FA3BB2B}" srcOrd="0" destOrd="0" presId="urn:microsoft.com/office/officeart/2005/8/layout/vList5"/>
    <dgm:cxn modelId="{F521C016-15A7-443B-8486-C4D4BBD48840}" srcId="{592627A4-6F47-41A9-B0CE-C3D32618E718}" destId="{1402237B-BB21-4748-A54F-D954210CFAD6}" srcOrd="0" destOrd="0" parTransId="{8333331F-A0A3-4425-A1E3-C395DC4C2E14}" sibTransId="{912F66D8-B0E6-4893-835D-CCE80ECFC6CB}"/>
    <dgm:cxn modelId="{EA899882-4607-4471-9B5B-8BCA2B510A77}" srcId="{5D8D038E-84D4-4D4F-A35C-47AFA4460C09}" destId="{21F6797D-4EC3-482A-8E70-4340B37AF4F2}" srcOrd="0" destOrd="0" parTransId="{3A0C2BFA-32B6-401A-B8C2-7C067E1A7AE2}" sibTransId="{5FD901BA-7CC6-4235-B975-DB47F5D99C88}"/>
    <dgm:cxn modelId="{0BE43DF8-AECC-48EB-8613-F45998CAC6A0}" type="presOf" srcId="{A2AAB013-2790-4110-843C-51C2A565B039}" destId="{8BF173BD-E726-4A28-95A3-10DB82D5280E}" srcOrd="0" destOrd="0" presId="urn:microsoft.com/office/officeart/2005/8/layout/vList5"/>
    <dgm:cxn modelId="{735D9C90-421F-4EC4-8019-12C38F296166}" srcId="{1312CCC7-F570-4CAB-A4EC-BCD81B66FD17}" destId="{20A0B7C8-6D10-41F1-B0AE-5E7CC6119C8D}" srcOrd="0" destOrd="0" parTransId="{3ABE3792-7895-471D-B157-CF42759689D3}" sibTransId="{719401E2-3C0C-40D2-B5BE-BFED685DB839}"/>
    <dgm:cxn modelId="{2CF34F63-3E38-4A0F-9B48-E34BFA6DE144}" type="presOf" srcId="{20A0B7C8-6D10-41F1-B0AE-5E7CC6119C8D}" destId="{4692AFC9-6F09-47C5-B6DA-99819334027C}" srcOrd="0" destOrd="0" presId="urn:microsoft.com/office/officeart/2005/8/layout/vList5"/>
    <dgm:cxn modelId="{74416D52-4F88-40D8-8E3D-0EA0054AD2A7}" type="presOf" srcId="{21F6797D-4EC3-482A-8E70-4340B37AF4F2}" destId="{3F5F46EF-3369-4C1B-97FC-1FE56C001225}" srcOrd="0" destOrd="0" presId="urn:microsoft.com/office/officeart/2005/8/layout/vList5"/>
    <dgm:cxn modelId="{C9339FF6-B185-4AC8-BB0D-591D64961711}" type="presOf" srcId="{1402237B-BB21-4748-A54F-D954210CFAD6}" destId="{04FA717A-FE96-468A-B1FA-81BD8BCBDB4B}" srcOrd="0" destOrd="0" presId="urn:microsoft.com/office/officeart/2005/8/layout/vList5"/>
    <dgm:cxn modelId="{676353EB-B0B0-461D-81CC-65E1F32582BC}" srcId="{20A0B7C8-6D10-41F1-B0AE-5E7CC6119C8D}" destId="{A2AAB013-2790-4110-843C-51C2A565B039}" srcOrd="0" destOrd="0" parTransId="{9F624826-423C-4675-85C3-CABF1435FC2C}" sibTransId="{806F7092-5E3D-4E2F-8E2F-A355E2510A8D}"/>
    <dgm:cxn modelId="{31211C0C-6472-41F0-AA3A-5C860B12BFD0}" type="presOf" srcId="{592627A4-6F47-41A9-B0CE-C3D32618E718}" destId="{8B54D6D4-96D7-41EB-A5B6-9207F2E5B7F7}" srcOrd="0" destOrd="0" presId="urn:microsoft.com/office/officeart/2005/8/layout/vList5"/>
    <dgm:cxn modelId="{2BFB806E-86A0-4BA5-8394-23813D246823}" type="presParOf" srcId="{199B9DC6-8549-415B-BFAF-D65D6FA3BB2B}" destId="{10E13B06-2367-4EF2-AD30-01F13DB2561A}" srcOrd="0" destOrd="0" presId="urn:microsoft.com/office/officeart/2005/8/layout/vList5"/>
    <dgm:cxn modelId="{D75486E9-0DD6-4D40-94FC-DB2DA3754A55}" type="presParOf" srcId="{10E13B06-2367-4EF2-AD30-01F13DB2561A}" destId="{4692AFC9-6F09-47C5-B6DA-99819334027C}" srcOrd="0" destOrd="0" presId="urn:microsoft.com/office/officeart/2005/8/layout/vList5"/>
    <dgm:cxn modelId="{D9D96731-251B-4588-AA5C-148589B0401E}" type="presParOf" srcId="{10E13B06-2367-4EF2-AD30-01F13DB2561A}" destId="{8BF173BD-E726-4A28-95A3-10DB82D5280E}" srcOrd="1" destOrd="0" presId="urn:microsoft.com/office/officeart/2005/8/layout/vList5"/>
    <dgm:cxn modelId="{3EBE4150-9566-4078-A9A3-273962838B2D}" type="presParOf" srcId="{199B9DC6-8549-415B-BFAF-D65D6FA3BB2B}" destId="{6A6DB764-F058-4705-A076-D11A1B37ED4B}" srcOrd="1" destOrd="0" presId="urn:microsoft.com/office/officeart/2005/8/layout/vList5"/>
    <dgm:cxn modelId="{440DB7C5-E561-4DF3-B04C-0A05A8E17286}" type="presParOf" srcId="{199B9DC6-8549-415B-BFAF-D65D6FA3BB2B}" destId="{7D338B31-AB0D-44EE-8DAD-5BD7FEF760B6}" srcOrd="2" destOrd="0" presId="urn:microsoft.com/office/officeart/2005/8/layout/vList5"/>
    <dgm:cxn modelId="{E0EB3B5B-D3D9-4043-8DE0-E9455E93EF0B}" type="presParOf" srcId="{7D338B31-AB0D-44EE-8DAD-5BD7FEF760B6}" destId="{8B54D6D4-96D7-41EB-A5B6-9207F2E5B7F7}" srcOrd="0" destOrd="0" presId="urn:microsoft.com/office/officeart/2005/8/layout/vList5"/>
    <dgm:cxn modelId="{500848F9-15C2-4B08-B165-4B29611CC621}" type="presParOf" srcId="{7D338B31-AB0D-44EE-8DAD-5BD7FEF760B6}" destId="{04FA717A-FE96-468A-B1FA-81BD8BCBDB4B}" srcOrd="1" destOrd="0" presId="urn:microsoft.com/office/officeart/2005/8/layout/vList5"/>
    <dgm:cxn modelId="{288ED8AD-C333-4871-BB61-369B6B2DB922}" type="presParOf" srcId="{199B9DC6-8549-415B-BFAF-D65D6FA3BB2B}" destId="{F9850340-5986-4519-9A5B-77D6EE801994}" srcOrd="3" destOrd="0" presId="urn:microsoft.com/office/officeart/2005/8/layout/vList5"/>
    <dgm:cxn modelId="{5F9CEF96-BE67-456A-83DB-3915B795B248}" type="presParOf" srcId="{199B9DC6-8549-415B-BFAF-D65D6FA3BB2B}" destId="{9B49DC82-8835-4E54-9238-339EA8C4B833}" srcOrd="4" destOrd="0" presId="urn:microsoft.com/office/officeart/2005/8/layout/vList5"/>
    <dgm:cxn modelId="{E9EBC76B-2438-4C21-9924-EF80AFBECB14}" type="presParOf" srcId="{9B49DC82-8835-4E54-9238-339EA8C4B833}" destId="{286986CE-ECBF-4327-AD61-6D129AB64B1C}" srcOrd="0" destOrd="0" presId="urn:microsoft.com/office/officeart/2005/8/layout/vList5"/>
    <dgm:cxn modelId="{D7ABFDC0-909D-4660-9508-04611BCDA851}" type="presParOf" srcId="{9B49DC82-8835-4E54-9238-339EA8C4B833}" destId="{3F5F46EF-3369-4C1B-97FC-1FE56C00122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2DC7DA-A24F-40A9-9BA6-5690017BB445}" type="doc">
      <dgm:prSet loTypeId="urn:microsoft.com/office/officeart/2005/8/layout/target1" loCatId="relationship" qsTypeId="urn:microsoft.com/office/officeart/2005/8/quickstyle/simple2" qsCatId="simple" csTypeId="urn:microsoft.com/office/officeart/2005/8/colors/colorful3" csCatId="colorful" phldr="1"/>
      <dgm:spPr/>
    </dgm:pt>
    <dgm:pt modelId="{868C77E6-4DBA-4C54-B50D-0EFB9BAD88CA}">
      <dgm:prSet phldrT="[Текст]" custT="1"/>
      <dgm:spPr/>
      <dgm:t>
        <a:bodyPr/>
        <a:lstStyle/>
        <a:p>
          <a:r>
            <a:rPr lang="ru-RU" sz="2800" dirty="0">
              <a:latin typeface="Times New Roman" pitchFamily="18" charset="0"/>
              <a:cs typeface="Times New Roman" pitchFamily="18" charset="0"/>
            </a:rPr>
            <a:t>Сенсорные эталоны</a:t>
          </a:r>
        </a:p>
      </dgm:t>
    </dgm:pt>
    <dgm:pt modelId="{293D11E4-B525-43ED-A09C-6FF61E852A92}" type="parTrans" cxnId="{31A90CC9-199C-4C4D-8303-4C146B258112}">
      <dgm:prSet/>
      <dgm:spPr/>
      <dgm:t>
        <a:bodyPr/>
        <a:lstStyle/>
        <a:p>
          <a:endParaRPr lang="ru-RU"/>
        </a:p>
      </dgm:t>
    </dgm:pt>
    <dgm:pt modelId="{6AA6877E-7455-4E7B-A224-64F6642B00AA}" type="sibTrans" cxnId="{31A90CC9-199C-4C4D-8303-4C146B258112}">
      <dgm:prSet/>
      <dgm:spPr/>
      <dgm:t>
        <a:bodyPr/>
        <a:lstStyle/>
        <a:p>
          <a:endParaRPr lang="ru-RU"/>
        </a:p>
      </dgm:t>
    </dgm:pt>
    <dgm:pt modelId="{8C7C48EA-8123-4DCB-886F-53C07FDEFDBB}">
      <dgm:prSet phldrT="[Текст]" custT="1"/>
      <dgm:spPr/>
      <dgm:t>
        <a:bodyPr/>
        <a:lstStyle/>
        <a:p>
          <a:r>
            <a:rPr lang="ru-RU" sz="2800" dirty="0">
              <a:latin typeface="Times New Roman" pitchFamily="18" charset="0"/>
              <a:cs typeface="Times New Roman" pitchFamily="18" charset="0"/>
            </a:rPr>
            <a:t>Художественные эталоны</a:t>
          </a:r>
        </a:p>
      </dgm:t>
    </dgm:pt>
    <dgm:pt modelId="{4EC1EBED-425F-46ED-BE01-8BF22D519C05}" type="parTrans" cxnId="{93067FAE-AD75-4C3C-B67D-2453F68C3EC0}">
      <dgm:prSet/>
      <dgm:spPr/>
      <dgm:t>
        <a:bodyPr/>
        <a:lstStyle/>
        <a:p>
          <a:endParaRPr lang="ru-RU"/>
        </a:p>
      </dgm:t>
    </dgm:pt>
    <dgm:pt modelId="{E5A2F829-6FD4-4BF3-BA88-31DEA0552A9F}" type="sibTrans" cxnId="{93067FAE-AD75-4C3C-B67D-2453F68C3EC0}">
      <dgm:prSet/>
      <dgm:spPr/>
      <dgm:t>
        <a:bodyPr/>
        <a:lstStyle/>
        <a:p>
          <a:endParaRPr lang="ru-RU"/>
        </a:p>
      </dgm:t>
    </dgm:pt>
    <dgm:pt modelId="{3D2EF8D0-9AEC-4A38-B643-F544B9135DEA}">
      <dgm:prSet phldrT="[Текст]" custT="1"/>
      <dgm:spPr/>
      <dgm:t>
        <a:bodyPr/>
        <a:lstStyle/>
        <a:p>
          <a:r>
            <a:rPr lang="ru-RU" sz="2800" dirty="0">
              <a:latin typeface="Times New Roman" pitchFamily="18" charset="0"/>
              <a:cs typeface="Times New Roman" pitchFamily="18" charset="0"/>
            </a:rPr>
            <a:t>Художественно-выразительные средства искусства</a:t>
          </a:r>
        </a:p>
      </dgm:t>
    </dgm:pt>
    <dgm:pt modelId="{454418F8-6437-4170-99D7-3E4E729699C9}" type="parTrans" cxnId="{B1991979-89AF-4DC3-AA8D-8B911ACEF032}">
      <dgm:prSet/>
      <dgm:spPr/>
      <dgm:t>
        <a:bodyPr/>
        <a:lstStyle/>
        <a:p>
          <a:endParaRPr lang="ru-RU"/>
        </a:p>
      </dgm:t>
    </dgm:pt>
    <dgm:pt modelId="{F5B2211E-FB87-41F3-BEB8-9537C098DD4B}" type="sibTrans" cxnId="{B1991979-89AF-4DC3-AA8D-8B911ACEF032}">
      <dgm:prSet/>
      <dgm:spPr/>
      <dgm:t>
        <a:bodyPr/>
        <a:lstStyle/>
        <a:p>
          <a:endParaRPr lang="ru-RU"/>
        </a:p>
      </dgm:t>
    </dgm:pt>
    <dgm:pt modelId="{9870FA46-BB55-4CA8-91A5-F1039C1D51BA}" type="pres">
      <dgm:prSet presAssocID="{462DC7DA-A24F-40A9-9BA6-5690017BB445}" presName="composite" presStyleCnt="0">
        <dgm:presLayoutVars>
          <dgm:chMax val="5"/>
          <dgm:dir/>
          <dgm:resizeHandles val="exact"/>
        </dgm:presLayoutVars>
      </dgm:prSet>
      <dgm:spPr/>
    </dgm:pt>
    <dgm:pt modelId="{03D332DA-9CBF-4A98-96E5-89DAEB85D764}" type="pres">
      <dgm:prSet presAssocID="{868C77E6-4DBA-4C54-B50D-0EFB9BAD88CA}" presName="circle1" presStyleLbl="lnNode1" presStyleIdx="0" presStyleCnt="3"/>
      <dgm:spPr>
        <a:solidFill>
          <a:schemeClr val="accent2">
            <a:lumMod val="75000"/>
          </a:schemeClr>
        </a:solidFill>
      </dgm:spPr>
    </dgm:pt>
    <dgm:pt modelId="{8B2D0923-8819-4777-9338-F28CB0669535}" type="pres">
      <dgm:prSet presAssocID="{868C77E6-4DBA-4C54-B50D-0EFB9BAD88CA}" presName="text1" presStyleLbl="revTx" presStyleIdx="0" presStyleCnt="3" custScaleX="132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04BE5-1CFF-4564-8B9A-8C54C53C81BF}" type="pres">
      <dgm:prSet presAssocID="{868C77E6-4DBA-4C54-B50D-0EFB9BAD88CA}" presName="line1" presStyleLbl="callout" presStyleIdx="0" presStyleCnt="6"/>
      <dgm:spPr/>
    </dgm:pt>
    <dgm:pt modelId="{6A4CB30A-0CDD-4C16-B59E-0E622D10E6A2}" type="pres">
      <dgm:prSet presAssocID="{868C77E6-4DBA-4C54-B50D-0EFB9BAD88CA}" presName="d1" presStyleLbl="callout" presStyleIdx="1" presStyleCnt="6"/>
      <dgm:spPr/>
    </dgm:pt>
    <dgm:pt modelId="{3212543B-CEF0-44A9-96EB-48FE6593DC6D}" type="pres">
      <dgm:prSet presAssocID="{8C7C48EA-8123-4DCB-886F-53C07FDEFDBB}" presName="circle2" presStyleLbl="lnNode1" presStyleIdx="1" presStyleCnt="3"/>
      <dgm:spPr>
        <a:solidFill>
          <a:srgbClr val="00B050"/>
        </a:solidFill>
      </dgm:spPr>
    </dgm:pt>
    <dgm:pt modelId="{3C203350-F843-4319-A45D-174998785B5A}" type="pres">
      <dgm:prSet presAssocID="{8C7C48EA-8123-4DCB-886F-53C07FDEFDBB}" presName="text2" presStyleLbl="revTx" presStyleIdx="1" presStyleCnt="3" custScaleX="132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A9F811-3D4E-4DC8-98D4-1D11EEE17642}" type="pres">
      <dgm:prSet presAssocID="{8C7C48EA-8123-4DCB-886F-53C07FDEFDBB}" presName="line2" presStyleLbl="callout" presStyleIdx="2" presStyleCnt="6"/>
      <dgm:spPr/>
    </dgm:pt>
    <dgm:pt modelId="{2F5CEBBA-936C-473B-B1C1-9C5496552776}" type="pres">
      <dgm:prSet presAssocID="{8C7C48EA-8123-4DCB-886F-53C07FDEFDBB}" presName="d2" presStyleLbl="callout" presStyleIdx="3" presStyleCnt="6"/>
      <dgm:spPr/>
    </dgm:pt>
    <dgm:pt modelId="{224E409E-AEBD-4CFD-BEED-3277566401B0}" type="pres">
      <dgm:prSet presAssocID="{3D2EF8D0-9AEC-4A38-B643-F544B9135DEA}" presName="circle3" presStyleLbl="lnNode1" presStyleIdx="2" presStyleCnt="3"/>
      <dgm:spPr>
        <a:solidFill>
          <a:srgbClr val="800080"/>
        </a:solidFill>
      </dgm:spPr>
    </dgm:pt>
    <dgm:pt modelId="{6BB2D8B3-72B3-43B5-A607-D78A2E7004D2}" type="pres">
      <dgm:prSet presAssocID="{3D2EF8D0-9AEC-4A38-B643-F544B9135DEA}" presName="text3" presStyleLbl="revTx" presStyleIdx="2" presStyleCnt="3" custScaleX="132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8C8C2-A26D-46DA-BAF9-8EF4CE91A9F3}" type="pres">
      <dgm:prSet presAssocID="{3D2EF8D0-9AEC-4A38-B643-F544B9135DEA}" presName="line3" presStyleLbl="callout" presStyleIdx="4" presStyleCnt="6"/>
      <dgm:spPr/>
    </dgm:pt>
    <dgm:pt modelId="{A7407A40-6898-4304-8F66-408F7B2EDD35}" type="pres">
      <dgm:prSet presAssocID="{3D2EF8D0-9AEC-4A38-B643-F544B9135DEA}" presName="d3" presStyleLbl="callout" presStyleIdx="5" presStyleCnt="6"/>
      <dgm:spPr/>
    </dgm:pt>
  </dgm:ptLst>
  <dgm:cxnLst>
    <dgm:cxn modelId="{5950410F-DFBC-4C45-9EE4-7B0318A62153}" type="presOf" srcId="{462DC7DA-A24F-40A9-9BA6-5690017BB445}" destId="{9870FA46-BB55-4CA8-91A5-F1039C1D51BA}" srcOrd="0" destOrd="0" presId="urn:microsoft.com/office/officeart/2005/8/layout/target1"/>
    <dgm:cxn modelId="{93067FAE-AD75-4C3C-B67D-2453F68C3EC0}" srcId="{462DC7DA-A24F-40A9-9BA6-5690017BB445}" destId="{8C7C48EA-8123-4DCB-886F-53C07FDEFDBB}" srcOrd="1" destOrd="0" parTransId="{4EC1EBED-425F-46ED-BE01-8BF22D519C05}" sibTransId="{E5A2F829-6FD4-4BF3-BA88-31DEA0552A9F}"/>
    <dgm:cxn modelId="{CC2650EC-AC8E-4EBC-9D82-5F2341DB838E}" type="presOf" srcId="{3D2EF8D0-9AEC-4A38-B643-F544B9135DEA}" destId="{6BB2D8B3-72B3-43B5-A607-D78A2E7004D2}" srcOrd="0" destOrd="0" presId="urn:microsoft.com/office/officeart/2005/8/layout/target1"/>
    <dgm:cxn modelId="{8F472790-795B-47A3-9387-B8F96B6DEB41}" type="presOf" srcId="{868C77E6-4DBA-4C54-B50D-0EFB9BAD88CA}" destId="{8B2D0923-8819-4777-9338-F28CB0669535}" srcOrd="0" destOrd="0" presId="urn:microsoft.com/office/officeart/2005/8/layout/target1"/>
    <dgm:cxn modelId="{C7FB8D7B-DE5D-4D95-BE8F-5D9026CBDE59}" type="presOf" srcId="{8C7C48EA-8123-4DCB-886F-53C07FDEFDBB}" destId="{3C203350-F843-4319-A45D-174998785B5A}" srcOrd="0" destOrd="0" presId="urn:microsoft.com/office/officeart/2005/8/layout/target1"/>
    <dgm:cxn modelId="{31A90CC9-199C-4C4D-8303-4C146B258112}" srcId="{462DC7DA-A24F-40A9-9BA6-5690017BB445}" destId="{868C77E6-4DBA-4C54-B50D-0EFB9BAD88CA}" srcOrd="0" destOrd="0" parTransId="{293D11E4-B525-43ED-A09C-6FF61E852A92}" sibTransId="{6AA6877E-7455-4E7B-A224-64F6642B00AA}"/>
    <dgm:cxn modelId="{B1991979-89AF-4DC3-AA8D-8B911ACEF032}" srcId="{462DC7DA-A24F-40A9-9BA6-5690017BB445}" destId="{3D2EF8D0-9AEC-4A38-B643-F544B9135DEA}" srcOrd="2" destOrd="0" parTransId="{454418F8-6437-4170-99D7-3E4E729699C9}" sibTransId="{F5B2211E-FB87-41F3-BEB8-9537C098DD4B}"/>
    <dgm:cxn modelId="{A5B6917B-D2A8-411A-A912-2AB5AA494566}" type="presParOf" srcId="{9870FA46-BB55-4CA8-91A5-F1039C1D51BA}" destId="{03D332DA-9CBF-4A98-96E5-89DAEB85D764}" srcOrd="0" destOrd="0" presId="urn:microsoft.com/office/officeart/2005/8/layout/target1"/>
    <dgm:cxn modelId="{A8F123C1-317D-48B5-8709-7E51EAACE7AA}" type="presParOf" srcId="{9870FA46-BB55-4CA8-91A5-F1039C1D51BA}" destId="{8B2D0923-8819-4777-9338-F28CB0669535}" srcOrd="1" destOrd="0" presId="urn:microsoft.com/office/officeart/2005/8/layout/target1"/>
    <dgm:cxn modelId="{A13DBDA7-8A7B-49D9-BE34-ED9F3C13CCF3}" type="presParOf" srcId="{9870FA46-BB55-4CA8-91A5-F1039C1D51BA}" destId="{18D04BE5-1CFF-4564-8B9A-8C54C53C81BF}" srcOrd="2" destOrd="0" presId="urn:microsoft.com/office/officeart/2005/8/layout/target1"/>
    <dgm:cxn modelId="{BC514941-E560-44C2-B196-D17ADB5383C0}" type="presParOf" srcId="{9870FA46-BB55-4CA8-91A5-F1039C1D51BA}" destId="{6A4CB30A-0CDD-4C16-B59E-0E622D10E6A2}" srcOrd="3" destOrd="0" presId="urn:microsoft.com/office/officeart/2005/8/layout/target1"/>
    <dgm:cxn modelId="{1A5751E0-4D0B-4403-BC23-C5E12CF3F12E}" type="presParOf" srcId="{9870FA46-BB55-4CA8-91A5-F1039C1D51BA}" destId="{3212543B-CEF0-44A9-96EB-48FE6593DC6D}" srcOrd="4" destOrd="0" presId="urn:microsoft.com/office/officeart/2005/8/layout/target1"/>
    <dgm:cxn modelId="{1E939702-C89D-411F-A959-08A53BBB67BC}" type="presParOf" srcId="{9870FA46-BB55-4CA8-91A5-F1039C1D51BA}" destId="{3C203350-F843-4319-A45D-174998785B5A}" srcOrd="5" destOrd="0" presId="urn:microsoft.com/office/officeart/2005/8/layout/target1"/>
    <dgm:cxn modelId="{9E1B4B89-6355-416F-80CC-31AF988F3F82}" type="presParOf" srcId="{9870FA46-BB55-4CA8-91A5-F1039C1D51BA}" destId="{8BA9F811-3D4E-4DC8-98D4-1D11EEE17642}" srcOrd="6" destOrd="0" presId="urn:microsoft.com/office/officeart/2005/8/layout/target1"/>
    <dgm:cxn modelId="{37A884C5-6B7A-4E62-B780-FA5661ACADCF}" type="presParOf" srcId="{9870FA46-BB55-4CA8-91A5-F1039C1D51BA}" destId="{2F5CEBBA-936C-473B-B1C1-9C5496552776}" srcOrd="7" destOrd="0" presId="urn:microsoft.com/office/officeart/2005/8/layout/target1"/>
    <dgm:cxn modelId="{366AF996-78E0-4F35-86C1-3F27E2AA847B}" type="presParOf" srcId="{9870FA46-BB55-4CA8-91A5-F1039C1D51BA}" destId="{224E409E-AEBD-4CFD-BEED-3277566401B0}" srcOrd="8" destOrd="0" presId="urn:microsoft.com/office/officeart/2005/8/layout/target1"/>
    <dgm:cxn modelId="{F30CD094-87BE-4C9F-996D-15FDC9B29ACC}" type="presParOf" srcId="{9870FA46-BB55-4CA8-91A5-F1039C1D51BA}" destId="{6BB2D8B3-72B3-43B5-A607-D78A2E7004D2}" srcOrd="9" destOrd="0" presId="urn:microsoft.com/office/officeart/2005/8/layout/target1"/>
    <dgm:cxn modelId="{BD450FA2-952B-4FF5-990B-2EFDE0794537}" type="presParOf" srcId="{9870FA46-BB55-4CA8-91A5-F1039C1D51BA}" destId="{94A8C8C2-A26D-46DA-BAF9-8EF4CE91A9F3}" srcOrd="10" destOrd="0" presId="urn:microsoft.com/office/officeart/2005/8/layout/target1"/>
    <dgm:cxn modelId="{6A69CF3D-9CE9-40DD-A838-5E927470FBDB}" type="presParOf" srcId="{9870FA46-BB55-4CA8-91A5-F1039C1D51BA}" destId="{A7407A40-6898-4304-8F66-408F7B2EDD35}" srcOrd="11" destOrd="0" presId="urn:microsoft.com/office/officeart/2005/8/layout/target1"/>
  </dgm:cxnLst>
  <dgm:bg>
    <a:solidFill>
      <a:srgbClr val="CCFF99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001E97-432F-4365-84C3-09A3C274B6F9}" type="doc">
      <dgm:prSet loTypeId="urn:microsoft.com/office/officeart/2005/8/layout/target2" loCatId="relationship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E8C9F7A-C555-482A-A737-5A979649343D}">
      <dgm:prSet phldrT="[Текст]"/>
      <dgm:spPr>
        <a:solidFill>
          <a:srgbClr val="800080"/>
        </a:solidFill>
      </dgm:spPr>
      <dgm:t>
        <a:bodyPr/>
        <a:lstStyle/>
        <a:p>
          <a:r>
            <a:rPr lang="ru-RU" dirty="0" smtClean="0"/>
            <a:t>Художественно-выразительные </a:t>
          </a:r>
          <a:r>
            <a:rPr lang="ru-RU" dirty="0"/>
            <a:t>средства искусства (изобразительного и монументально-декоративного)</a:t>
          </a:r>
        </a:p>
      </dgm:t>
    </dgm:pt>
    <dgm:pt modelId="{B8D25C9A-DF23-4493-9DEB-4F7F150BDBFA}" type="parTrans" cxnId="{C0DF807D-FDB8-4520-A0DC-B602BBEF5C69}">
      <dgm:prSet/>
      <dgm:spPr/>
      <dgm:t>
        <a:bodyPr/>
        <a:lstStyle/>
        <a:p>
          <a:endParaRPr lang="ru-RU"/>
        </a:p>
      </dgm:t>
    </dgm:pt>
    <dgm:pt modelId="{5968CC60-09E4-4DAA-92DC-8B818E8FFC2D}" type="sibTrans" cxnId="{C0DF807D-FDB8-4520-A0DC-B602BBEF5C69}">
      <dgm:prSet/>
      <dgm:spPr/>
      <dgm:t>
        <a:bodyPr/>
        <a:lstStyle/>
        <a:p>
          <a:endParaRPr lang="ru-RU"/>
        </a:p>
      </dgm:t>
    </dgm:pt>
    <dgm:pt modelId="{1CA96BF6-2247-48D8-A7AA-AF1BE4B1F8F1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Цвет</a:t>
          </a:r>
        </a:p>
      </dgm:t>
    </dgm:pt>
    <dgm:pt modelId="{62C90152-8DAE-4A43-8C5E-8070FF590B8A}" type="parTrans" cxnId="{0F25E941-3B45-40F3-BC31-1FEBA0A28B8B}">
      <dgm:prSet/>
      <dgm:spPr/>
      <dgm:t>
        <a:bodyPr/>
        <a:lstStyle/>
        <a:p>
          <a:endParaRPr lang="ru-RU"/>
        </a:p>
      </dgm:t>
    </dgm:pt>
    <dgm:pt modelId="{3987149D-199D-4A80-BEEF-C1AE8C6478BD}" type="sibTrans" cxnId="{0F25E941-3B45-40F3-BC31-1FEBA0A28B8B}">
      <dgm:prSet/>
      <dgm:spPr/>
      <dgm:t>
        <a:bodyPr/>
        <a:lstStyle/>
        <a:p>
          <a:endParaRPr lang="ru-RU"/>
        </a:p>
      </dgm:t>
    </dgm:pt>
    <dgm:pt modelId="{001F417A-14CB-4050-AB0C-01D8239F02E2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Рисунок</a:t>
          </a:r>
        </a:p>
      </dgm:t>
    </dgm:pt>
    <dgm:pt modelId="{A0AC2887-7CE5-4F5D-83CD-21F207DA0F14}" type="parTrans" cxnId="{B7ADFF88-18CD-4E6A-8EE2-F932C05DB150}">
      <dgm:prSet/>
      <dgm:spPr/>
      <dgm:t>
        <a:bodyPr/>
        <a:lstStyle/>
        <a:p>
          <a:endParaRPr lang="ru-RU"/>
        </a:p>
      </dgm:t>
    </dgm:pt>
    <dgm:pt modelId="{3740F827-C21E-4B2A-BCA4-BBBC0140F6C9}" type="sibTrans" cxnId="{B7ADFF88-18CD-4E6A-8EE2-F932C05DB150}">
      <dgm:prSet/>
      <dgm:spPr/>
      <dgm:t>
        <a:bodyPr/>
        <a:lstStyle/>
        <a:p>
          <a:endParaRPr lang="ru-RU"/>
        </a:p>
      </dgm:t>
    </dgm:pt>
    <dgm:pt modelId="{D25D1036-765E-4168-9489-F97FA18DB883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/>
            <a:t>Художественные эталоны</a:t>
          </a:r>
        </a:p>
      </dgm:t>
    </dgm:pt>
    <dgm:pt modelId="{CDBCD610-74BC-433C-883A-AC4EC109FE55}" type="parTrans" cxnId="{A222BEAC-5758-4E1A-B612-9A8434E772DC}">
      <dgm:prSet/>
      <dgm:spPr/>
      <dgm:t>
        <a:bodyPr/>
        <a:lstStyle/>
        <a:p>
          <a:endParaRPr lang="ru-RU"/>
        </a:p>
      </dgm:t>
    </dgm:pt>
    <dgm:pt modelId="{FD3F4683-445B-41E8-BB34-DDE4A9D06F24}" type="sibTrans" cxnId="{A222BEAC-5758-4E1A-B612-9A8434E772DC}">
      <dgm:prSet/>
      <dgm:spPr/>
      <dgm:t>
        <a:bodyPr/>
        <a:lstStyle/>
        <a:p>
          <a:endParaRPr lang="ru-RU"/>
        </a:p>
      </dgm:t>
    </dgm:pt>
    <dgm:pt modelId="{2C12E6F6-3E2C-4402-BF16-A1C9FE46812C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Цвет</a:t>
          </a:r>
        </a:p>
      </dgm:t>
    </dgm:pt>
    <dgm:pt modelId="{E3F680AA-997F-4D47-98CD-E3F8A1447570}" type="parTrans" cxnId="{1F73B068-D65D-47AA-821E-A74EA8B46C2C}">
      <dgm:prSet/>
      <dgm:spPr/>
      <dgm:t>
        <a:bodyPr/>
        <a:lstStyle/>
        <a:p>
          <a:endParaRPr lang="ru-RU"/>
        </a:p>
      </dgm:t>
    </dgm:pt>
    <dgm:pt modelId="{C6FB73FB-2559-4326-9A69-1F9AE7638C24}" type="sibTrans" cxnId="{1F73B068-D65D-47AA-821E-A74EA8B46C2C}">
      <dgm:prSet/>
      <dgm:spPr/>
      <dgm:t>
        <a:bodyPr/>
        <a:lstStyle/>
        <a:p>
          <a:endParaRPr lang="ru-RU"/>
        </a:p>
      </dgm:t>
    </dgm:pt>
    <dgm:pt modelId="{33D170BC-3E42-4A0D-B24B-CA7A74232B84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Форма</a:t>
          </a:r>
        </a:p>
      </dgm:t>
    </dgm:pt>
    <dgm:pt modelId="{3C374EEF-1791-4346-B896-D14AAD9F6878}" type="parTrans" cxnId="{A9BB1E84-5AC5-486E-9D90-FCC92C8961E9}">
      <dgm:prSet/>
      <dgm:spPr/>
      <dgm:t>
        <a:bodyPr/>
        <a:lstStyle/>
        <a:p>
          <a:endParaRPr lang="ru-RU"/>
        </a:p>
      </dgm:t>
    </dgm:pt>
    <dgm:pt modelId="{7CBB64B5-70FC-4992-83AC-6AA543BE0087}" type="sibTrans" cxnId="{A9BB1E84-5AC5-486E-9D90-FCC92C8961E9}">
      <dgm:prSet/>
      <dgm:spPr/>
      <dgm:t>
        <a:bodyPr/>
        <a:lstStyle/>
        <a:p>
          <a:endParaRPr lang="ru-RU"/>
        </a:p>
      </dgm:t>
    </dgm:pt>
    <dgm:pt modelId="{0AC8BE2C-C2D4-414C-804D-DF3568176481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/>
            <a:t>Сенсорные эталоны</a:t>
          </a:r>
        </a:p>
      </dgm:t>
    </dgm:pt>
    <dgm:pt modelId="{72567ED1-A36C-47D1-AD86-F421FE1B2CE1}" type="parTrans" cxnId="{0253EA59-C8B7-44CF-AEBC-9AF836812CAD}">
      <dgm:prSet/>
      <dgm:spPr/>
      <dgm:t>
        <a:bodyPr/>
        <a:lstStyle/>
        <a:p>
          <a:endParaRPr lang="ru-RU"/>
        </a:p>
      </dgm:t>
    </dgm:pt>
    <dgm:pt modelId="{CA9425CE-EA0E-47D9-82CE-890456DF4CF6}" type="sibTrans" cxnId="{0253EA59-C8B7-44CF-AEBC-9AF836812CAD}">
      <dgm:prSet/>
      <dgm:spPr/>
      <dgm:t>
        <a:bodyPr/>
        <a:lstStyle/>
        <a:p>
          <a:endParaRPr lang="ru-RU"/>
        </a:p>
      </dgm:t>
    </dgm:pt>
    <dgm:pt modelId="{D1F1D6C0-621C-4EC5-847E-025C0E8CD93A}">
      <dgm:prSet phldrT="[Текст]" custT="1"/>
      <dgm:spPr/>
      <dgm:t>
        <a:bodyPr vert="vert270"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Цвет</a:t>
          </a:r>
        </a:p>
      </dgm:t>
    </dgm:pt>
    <dgm:pt modelId="{82E760F4-39AD-47B8-9817-0F990214FCDD}" type="parTrans" cxnId="{B1791D67-5D6B-4C7F-B655-24167365A809}">
      <dgm:prSet/>
      <dgm:spPr/>
      <dgm:t>
        <a:bodyPr/>
        <a:lstStyle/>
        <a:p>
          <a:endParaRPr lang="ru-RU"/>
        </a:p>
      </dgm:t>
    </dgm:pt>
    <dgm:pt modelId="{22DD42C4-DBD3-49F0-AF9B-5EAF67A0A8EA}" type="sibTrans" cxnId="{B1791D67-5D6B-4C7F-B655-24167365A809}">
      <dgm:prSet/>
      <dgm:spPr/>
      <dgm:t>
        <a:bodyPr/>
        <a:lstStyle/>
        <a:p>
          <a:endParaRPr lang="ru-RU"/>
        </a:p>
      </dgm:t>
    </dgm:pt>
    <dgm:pt modelId="{D6B05D23-133A-490D-895B-6BC58546C384}">
      <dgm:prSet phldrT="[Текст]" custT="1"/>
      <dgm:spPr/>
      <dgm:t>
        <a:bodyPr vert="vert270"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Звуки</a:t>
          </a:r>
        </a:p>
      </dgm:t>
    </dgm:pt>
    <dgm:pt modelId="{6615D28E-164D-4B2B-BF04-F4ECF14A88A4}" type="parTrans" cxnId="{6A70F3E2-1198-4C84-BED6-0BC3B7EC2DBF}">
      <dgm:prSet/>
      <dgm:spPr/>
      <dgm:t>
        <a:bodyPr/>
        <a:lstStyle/>
        <a:p>
          <a:endParaRPr lang="ru-RU"/>
        </a:p>
      </dgm:t>
    </dgm:pt>
    <dgm:pt modelId="{619CE0FD-9C9F-4E55-BF03-D10EF994C6B7}" type="sibTrans" cxnId="{6A70F3E2-1198-4C84-BED6-0BC3B7EC2DBF}">
      <dgm:prSet/>
      <dgm:spPr/>
      <dgm:t>
        <a:bodyPr/>
        <a:lstStyle/>
        <a:p>
          <a:endParaRPr lang="ru-RU"/>
        </a:p>
      </dgm:t>
    </dgm:pt>
    <dgm:pt modelId="{A7C5FD94-2E41-41E4-85B6-C0D27E8DF504}">
      <dgm:prSet phldrT="[Текст]" custT="1"/>
      <dgm:spPr/>
      <dgm:t>
        <a:bodyPr vert="vert270"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Форма</a:t>
          </a:r>
        </a:p>
      </dgm:t>
    </dgm:pt>
    <dgm:pt modelId="{A3B5BD03-45E9-4A47-894B-3B688B3194EF}" type="parTrans" cxnId="{AC98AC71-235E-4325-9A8C-368130A7C6F9}">
      <dgm:prSet/>
      <dgm:spPr/>
      <dgm:t>
        <a:bodyPr/>
        <a:lstStyle/>
        <a:p>
          <a:endParaRPr lang="ru-RU"/>
        </a:p>
      </dgm:t>
    </dgm:pt>
    <dgm:pt modelId="{47D72FC4-A376-4C94-89B3-37A43154570A}" type="sibTrans" cxnId="{AC98AC71-235E-4325-9A8C-368130A7C6F9}">
      <dgm:prSet/>
      <dgm:spPr/>
      <dgm:t>
        <a:bodyPr/>
        <a:lstStyle/>
        <a:p>
          <a:endParaRPr lang="ru-RU"/>
        </a:p>
      </dgm:t>
    </dgm:pt>
    <dgm:pt modelId="{CDF495D3-2597-4AF7-B615-D91BA9E83CCF}">
      <dgm:prSet phldrT="[Текст]" custT="1"/>
      <dgm:spPr/>
      <dgm:t>
        <a:bodyPr vert="vert270"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Величина</a:t>
          </a:r>
        </a:p>
      </dgm:t>
    </dgm:pt>
    <dgm:pt modelId="{26BF7ED5-DB9A-4EBB-B71B-4F24D79E7C12}" type="parTrans" cxnId="{3B3789B1-5432-4BCC-8DC9-B0CDB0799379}">
      <dgm:prSet/>
      <dgm:spPr/>
      <dgm:t>
        <a:bodyPr/>
        <a:lstStyle/>
        <a:p>
          <a:endParaRPr lang="ru-RU"/>
        </a:p>
      </dgm:t>
    </dgm:pt>
    <dgm:pt modelId="{67728C18-8FCA-46D7-8C08-32FD08D8E4A1}" type="sibTrans" cxnId="{3B3789B1-5432-4BCC-8DC9-B0CDB0799379}">
      <dgm:prSet/>
      <dgm:spPr/>
      <dgm:t>
        <a:bodyPr/>
        <a:lstStyle/>
        <a:p>
          <a:endParaRPr lang="ru-RU"/>
        </a:p>
      </dgm:t>
    </dgm:pt>
    <dgm:pt modelId="{F14E1832-78E0-4040-9599-9C4790951A46}">
      <dgm:prSet phldrT="[Текст]" custT="1"/>
      <dgm:spPr/>
      <dgm:t>
        <a:bodyPr vert="vert270"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Запахи</a:t>
          </a:r>
        </a:p>
      </dgm:t>
    </dgm:pt>
    <dgm:pt modelId="{F84447A9-99C5-43AC-A32B-643C40D15BEB}" type="parTrans" cxnId="{A94520EA-3BA3-41BF-993B-48435CD948FE}">
      <dgm:prSet/>
      <dgm:spPr/>
      <dgm:t>
        <a:bodyPr/>
        <a:lstStyle/>
        <a:p>
          <a:endParaRPr lang="ru-RU"/>
        </a:p>
      </dgm:t>
    </dgm:pt>
    <dgm:pt modelId="{FAEA4AB5-8785-4195-BFAC-71F1ECAF2963}" type="sibTrans" cxnId="{A94520EA-3BA3-41BF-993B-48435CD948FE}">
      <dgm:prSet/>
      <dgm:spPr/>
      <dgm:t>
        <a:bodyPr/>
        <a:lstStyle/>
        <a:p>
          <a:endParaRPr lang="ru-RU"/>
        </a:p>
      </dgm:t>
    </dgm:pt>
    <dgm:pt modelId="{2E241A8F-11A9-424B-836F-A098D5F696F6}">
      <dgm:prSet phldrT="[Текст]" custT="1"/>
      <dgm:spPr/>
      <dgm:t>
        <a:bodyPr vert="vert270"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Структура поверхностей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537051C-AFBE-4B8C-8BFB-393F97EFAEEF}" type="parTrans" cxnId="{6E816B1E-B1A1-43AE-AE23-FDDF7A4215AF}">
      <dgm:prSet/>
      <dgm:spPr/>
      <dgm:t>
        <a:bodyPr/>
        <a:lstStyle/>
        <a:p>
          <a:endParaRPr lang="ru-RU"/>
        </a:p>
      </dgm:t>
    </dgm:pt>
    <dgm:pt modelId="{43700A74-1C58-44FE-9E3B-CB983C7FF2FA}" type="sibTrans" cxnId="{6E816B1E-B1A1-43AE-AE23-FDDF7A4215AF}">
      <dgm:prSet/>
      <dgm:spPr/>
      <dgm:t>
        <a:bodyPr/>
        <a:lstStyle/>
        <a:p>
          <a:endParaRPr lang="ru-RU"/>
        </a:p>
      </dgm:t>
    </dgm:pt>
    <dgm:pt modelId="{2ABAF780-0838-4AFC-AEC9-A7EFE74B193A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Композиция</a:t>
          </a:r>
        </a:p>
      </dgm:t>
    </dgm:pt>
    <dgm:pt modelId="{98B8117D-1089-4930-BE46-670B4E10F46F}" type="parTrans" cxnId="{6F09AF88-107E-4B7C-BB54-4BE42D1A46A4}">
      <dgm:prSet/>
      <dgm:spPr/>
      <dgm:t>
        <a:bodyPr/>
        <a:lstStyle/>
        <a:p>
          <a:endParaRPr lang="ru-RU"/>
        </a:p>
      </dgm:t>
    </dgm:pt>
    <dgm:pt modelId="{CDE6BB4C-9DCE-4C1C-A73C-1F3961D98CB5}" type="sibTrans" cxnId="{6F09AF88-107E-4B7C-BB54-4BE42D1A46A4}">
      <dgm:prSet/>
      <dgm:spPr/>
      <dgm:t>
        <a:bodyPr/>
        <a:lstStyle/>
        <a:p>
          <a:endParaRPr lang="ru-RU"/>
        </a:p>
      </dgm:t>
    </dgm:pt>
    <dgm:pt modelId="{D4EFCBDC-D14C-45B5-A29A-09D3BCBB8112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Художественные техники</a:t>
          </a:r>
        </a:p>
      </dgm:t>
    </dgm:pt>
    <dgm:pt modelId="{460060E3-4D5D-4959-8EAC-E0458B19856C}" type="parTrans" cxnId="{B54C8C67-DF88-4419-AD7F-48479C86EEE2}">
      <dgm:prSet/>
      <dgm:spPr/>
      <dgm:t>
        <a:bodyPr/>
        <a:lstStyle/>
        <a:p>
          <a:endParaRPr lang="ru-RU"/>
        </a:p>
      </dgm:t>
    </dgm:pt>
    <dgm:pt modelId="{7FBEC5A7-5EDF-4A1F-ADEC-EF7FF1567B2C}" type="sibTrans" cxnId="{B54C8C67-DF88-4419-AD7F-48479C86EEE2}">
      <dgm:prSet/>
      <dgm:spPr/>
      <dgm:t>
        <a:bodyPr/>
        <a:lstStyle/>
        <a:p>
          <a:endParaRPr lang="ru-RU"/>
        </a:p>
      </dgm:t>
    </dgm:pt>
    <dgm:pt modelId="{99B174E4-8A8A-4902-81EF-482C23F76164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Композиция</a:t>
          </a:r>
        </a:p>
      </dgm:t>
    </dgm:pt>
    <dgm:pt modelId="{1A5821B0-76B5-480C-935A-2D78C3639BCD}" type="parTrans" cxnId="{C12BAF54-2CCC-456B-9BE7-66F49DEA6D78}">
      <dgm:prSet/>
      <dgm:spPr/>
      <dgm:t>
        <a:bodyPr/>
        <a:lstStyle/>
        <a:p>
          <a:endParaRPr lang="ru-RU"/>
        </a:p>
      </dgm:t>
    </dgm:pt>
    <dgm:pt modelId="{C29BE358-EA50-4BC9-88BA-475E04D1BFA5}" type="sibTrans" cxnId="{C12BAF54-2CCC-456B-9BE7-66F49DEA6D78}">
      <dgm:prSet/>
      <dgm:spPr/>
      <dgm:t>
        <a:bodyPr/>
        <a:lstStyle/>
        <a:p>
          <a:endParaRPr lang="ru-RU"/>
        </a:p>
      </dgm:t>
    </dgm:pt>
    <dgm:pt modelId="{D94246C5-AD19-4127-AFAB-705F60B79681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Фактура</a:t>
          </a:r>
        </a:p>
      </dgm:t>
    </dgm:pt>
    <dgm:pt modelId="{2359671D-9C26-4876-BCD0-A5B81CC96BEB}" type="parTrans" cxnId="{D5610A34-AA4C-44B9-B8B0-C063B1D5588C}">
      <dgm:prSet/>
      <dgm:spPr/>
      <dgm:t>
        <a:bodyPr/>
        <a:lstStyle/>
        <a:p>
          <a:endParaRPr lang="ru-RU"/>
        </a:p>
      </dgm:t>
    </dgm:pt>
    <dgm:pt modelId="{44D1A9A6-A045-479E-B735-26AF9458E4AD}" type="sibTrans" cxnId="{D5610A34-AA4C-44B9-B8B0-C063B1D5588C}">
      <dgm:prSet/>
      <dgm:spPr/>
      <dgm:t>
        <a:bodyPr/>
        <a:lstStyle/>
        <a:p>
          <a:endParaRPr lang="ru-RU"/>
        </a:p>
      </dgm:t>
    </dgm:pt>
    <dgm:pt modelId="{D4B16C21-21A3-4A81-A7B1-81587B22F437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Текстура</a:t>
          </a:r>
        </a:p>
      </dgm:t>
    </dgm:pt>
    <dgm:pt modelId="{E98367E9-BE07-4AB5-AE52-D63A0C536DED}" type="parTrans" cxnId="{ECDD6784-A17B-4380-A91E-86EAE0527580}">
      <dgm:prSet/>
      <dgm:spPr/>
      <dgm:t>
        <a:bodyPr/>
        <a:lstStyle/>
        <a:p>
          <a:endParaRPr lang="ru-RU"/>
        </a:p>
      </dgm:t>
    </dgm:pt>
    <dgm:pt modelId="{23F76E54-DC0A-433E-AF7F-73B512575D9F}" type="sibTrans" cxnId="{ECDD6784-A17B-4380-A91E-86EAE0527580}">
      <dgm:prSet/>
      <dgm:spPr/>
      <dgm:t>
        <a:bodyPr/>
        <a:lstStyle/>
        <a:p>
          <a:endParaRPr lang="ru-RU"/>
        </a:p>
      </dgm:t>
    </dgm:pt>
    <dgm:pt modelId="{5D94E33B-B78F-4EC3-BA17-3219938724EF}" type="pres">
      <dgm:prSet presAssocID="{63001E97-432F-4365-84C3-09A3C274B6F9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B181AC0-11A6-4B12-9626-601867B6FECC}" type="pres">
      <dgm:prSet presAssocID="{63001E97-432F-4365-84C3-09A3C274B6F9}" presName="outerBox" presStyleCnt="0"/>
      <dgm:spPr/>
      <dgm:t>
        <a:bodyPr/>
        <a:lstStyle/>
        <a:p>
          <a:endParaRPr lang="ru-RU"/>
        </a:p>
      </dgm:t>
    </dgm:pt>
    <dgm:pt modelId="{5A070CD2-6534-4E60-AC01-9B4230038867}" type="pres">
      <dgm:prSet presAssocID="{63001E97-432F-4365-84C3-09A3C274B6F9}" presName="outerBoxParent" presStyleLbl="node1" presStyleIdx="0" presStyleCnt="3"/>
      <dgm:spPr/>
      <dgm:t>
        <a:bodyPr/>
        <a:lstStyle/>
        <a:p>
          <a:endParaRPr lang="ru-RU"/>
        </a:p>
      </dgm:t>
    </dgm:pt>
    <dgm:pt modelId="{0332F100-B71B-44BB-94B8-DEAE7DE5F26B}" type="pres">
      <dgm:prSet presAssocID="{63001E97-432F-4365-84C3-09A3C274B6F9}" presName="outerBoxChildren" presStyleCnt="0"/>
      <dgm:spPr/>
      <dgm:t>
        <a:bodyPr/>
        <a:lstStyle/>
        <a:p>
          <a:endParaRPr lang="ru-RU"/>
        </a:p>
      </dgm:t>
    </dgm:pt>
    <dgm:pt modelId="{BAFCED63-E509-448E-9318-1DD9E28D7795}" type="pres">
      <dgm:prSet presAssocID="{1CA96BF6-2247-48D8-A7AA-AF1BE4B1F8F1}" presName="oChild" presStyleLbl="fgAcc1" presStyleIdx="0" presStyleCnt="15" custScaleX="113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74F40-A757-4BF2-8D4C-6EA64F680AC6}" type="pres">
      <dgm:prSet presAssocID="{3987149D-199D-4A80-BEEF-C1AE8C6478BD}" presName="outerSibTrans" presStyleCnt="0"/>
      <dgm:spPr/>
      <dgm:t>
        <a:bodyPr/>
        <a:lstStyle/>
        <a:p>
          <a:endParaRPr lang="ru-RU"/>
        </a:p>
      </dgm:t>
    </dgm:pt>
    <dgm:pt modelId="{E9C31DFA-2C34-4900-A41F-D7026CC49142}" type="pres">
      <dgm:prSet presAssocID="{001F417A-14CB-4050-AB0C-01D8239F02E2}" presName="oChild" presStyleLbl="fgAcc1" presStyleIdx="1" presStyleCnt="15" custScaleX="113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F2749-7D26-4D87-982C-C3423B4035AB}" type="pres">
      <dgm:prSet presAssocID="{3740F827-C21E-4B2A-BCA4-BBBC0140F6C9}" presName="outerSibTrans" presStyleCnt="0"/>
      <dgm:spPr/>
      <dgm:t>
        <a:bodyPr/>
        <a:lstStyle/>
        <a:p>
          <a:endParaRPr lang="ru-RU"/>
        </a:p>
      </dgm:t>
    </dgm:pt>
    <dgm:pt modelId="{0C6C6D89-2FC4-473A-94A7-A01079031251}" type="pres">
      <dgm:prSet presAssocID="{99B174E4-8A8A-4902-81EF-482C23F76164}" presName="oChild" presStyleLbl="fgAcc1" presStyleIdx="2" presStyleCnt="15" custScaleX="113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81E39E-EB68-484B-81D1-E202DB40D5B6}" type="pres">
      <dgm:prSet presAssocID="{C29BE358-EA50-4BC9-88BA-475E04D1BFA5}" presName="outerSibTrans" presStyleCnt="0"/>
      <dgm:spPr/>
      <dgm:t>
        <a:bodyPr/>
        <a:lstStyle/>
        <a:p>
          <a:endParaRPr lang="ru-RU"/>
        </a:p>
      </dgm:t>
    </dgm:pt>
    <dgm:pt modelId="{E6E186A7-AED9-4769-A329-0C58B2473B1C}" type="pres">
      <dgm:prSet presAssocID="{D94246C5-AD19-4127-AFAB-705F60B79681}" presName="oChild" presStyleLbl="fgAcc1" presStyleIdx="3" presStyleCnt="15" custScaleX="113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A1892-C315-41C0-B5FD-AE4DF0A22A99}" type="pres">
      <dgm:prSet presAssocID="{44D1A9A6-A045-479E-B735-26AF9458E4AD}" presName="outerSibTrans" presStyleCnt="0"/>
      <dgm:spPr/>
      <dgm:t>
        <a:bodyPr/>
        <a:lstStyle/>
        <a:p>
          <a:endParaRPr lang="ru-RU"/>
        </a:p>
      </dgm:t>
    </dgm:pt>
    <dgm:pt modelId="{90A78BE3-4D78-47CE-8F05-77CAF949A976}" type="pres">
      <dgm:prSet presAssocID="{D4B16C21-21A3-4A81-A7B1-81587B22F437}" presName="oChild" presStyleLbl="fgAcc1" presStyleIdx="4" presStyleCnt="15" custScaleX="113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269028-684A-469E-83B7-1A417C521AC8}" type="pres">
      <dgm:prSet presAssocID="{63001E97-432F-4365-84C3-09A3C274B6F9}" presName="middleBox" presStyleCnt="0"/>
      <dgm:spPr/>
      <dgm:t>
        <a:bodyPr/>
        <a:lstStyle/>
        <a:p>
          <a:endParaRPr lang="ru-RU"/>
        </a:p>
      </dgm:t>
    </dgm:pt>
    <dgm:pt modelId="{5280DB82-E47A-44DF-B333-20E3D129EE83}" type="pres">
      <dgm:prSet presAssocID="{63001E97-432F-4365-84C3-09A3C274B6F9}" presName="middleBoxParent" presStyleLbl="node1" presStyleIdx="1" presStyleCnt="3"/>
      <dgm:spPr/>
      <dgm:t>
        <a:bodyPr/>
        <a:lstStyle/>
        <a:p>
          <a:endParaRPr lang="ru-RU"/>
        </a:p>
      </dgm:t>
    </dgm:pt>
    <dgm:pt modelId="{7A312EDC-FA87-4D57-BF30-3E2443B73CF8}" type="pres">
      <dgm:prSet presAssocID="{63001E97-432F-4365-84C3-09A3C274B6F9}" presName="middleBoxChildren" presStyleCnt="0"/>
      <dgm:spPr/>
      <dgm:t>
        <a:bodyPr/>
        <a:lstStyle/>
        <a:p>
          <a:endParaRPr lang="ru-RU"/>
        </a:p>
      </dgm:t>
    </dgm:pt>
    <dgm:pt modelId="{6B8206AB-4342-4084-96DE-8935DCE60BEE}" type="pres">
      <dgm:prSet presAssocID="{2C12E6F6-3E2C-4402-BF16-A1C9FE46812C}" presName="mChild" presStyleLbl="fgAcc1" presStyleIdx="5" presStyleCnt="15" custScaleX="137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EE042-3DB2-4F22-BEE9-205C8425275B}" type="pres">
      <dgm:prSet presAssocID="{C6FB73FB-2559-4326-9A69-1F9AE7638C24}" presName="middleSibTrans" presStyleCnt="0"/>
      <dgm:spPr/>
      <dgm:t>
        <a:bodyPr/>
        <a:lstStyle/>
        <a:p>
          <a:endParaRPr lang="ru-RU"/>
        </a:p>
      </dgm:t>
    </dgm:pt>
    <dgm:pt modelId="{781B3AE0-3CA1-4327-9C5D-57C307543448}" type="pres">
      <dgm:prSet presAssocID="{33D170BC-3E42-4A0D-B24B-CA7A74232B84}" presName="mChild" presStyleLbl="fgAcc1" presStyleIdx="6" presStyleCnt="15" custScaleX="137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DFFC0-7C0F-4B4A-8F1C-AD52006382FF}" type="pres">
      <dgm:prSet presAssocID="{7CBB64B5-70FC-4992-83AC-6AA543BE0087}" presName="middleSibTrans" presStyleCnt="0"/>
      <dgm:spPr/>
      <dgm:t>
        <a:bodyPr/>
        <a:lstStyle/>
        <a:p>
          <a:endParaRPr lang="ru-RU"/>
        </a:p>
      </dgm:t>
    </dgm:pt>
    <dgm:pt modelId="{3C966021-09FC-4B9F-9F8F-55ED75F8FAFB}" type="pres">
      <dgm:prSet presAssocID="{2ABAF780-0838-4AFC-AEC9-A7EFE74B193A}" presName="mChild" presStyleLbl="fgAcc1" presStyleIdx="7" presStyleCnt="15" custScaleX="137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F03D0-BCDD-4F4F-A8CC-0487A59D1ECF}" type="pres">
      <dgm:prSet presAssocID="{CDE6BB4C-9DCE-4C1C-A73C-1F3961D98CB5}" presName="middleSibTrans" presStyleCnt="0"/>
      <dgm:spPr/>
      <dgm:t>
        <a:bodyPr/>
        <a:lstStyle/>
        <a:p>
          <a:endParaRPr lang="ru-RU"/>
        </a:p>
      </dgm:t>
    </dgm:pt>
    <dgm:pt modelId="{BB97B87C-3F7C-4BEB-9B89-D6247D11102C}" type="pres">
      <dgm:prSet presAssocID="{D4EFCBDC-D14C-45B5-A29A-09D3BCBB8112}" presName="mChild" presStyleLbl="fgAcc1" presStyleIdx="8" presStyleCnt="15" custScaleX="137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F8DD5-DDAB-449E-BD16-6D775381F3CD}" type="pres">
      <dgm:prSet presAssocID="{63001E97-432F-4365-84C3-09A3C274B6F9}" presName="centerBox" presStyleCnt="0"/>
      <dgm:spPr/>
      <dgm:t>
        <a:bodyPr/>
        <a:lstStyle/>
        <a:p>
          <a:endParaRPr lang="ru-RU"/>
        </a:p>
      </dgm:t>
    </dgm:pt>
    <dgm:pt modelId="{B7AF12D7-2081-4CCF-9BB4-4F8B64764FB9}" type="pres">
      <dgm:prSet presAssocID="{63001E97-432F-4365-84C3-09A3C274B6F9}" presName="centerBoxParent" presStyleLbl="node1" presStyleIdx="2" presStyleCnt="3" custScaleX="93693" custScaleY="125862"/>
      <dgm:spPr/>
      <dgm:t>
        <a:bodyPr/>
        <a:lstStyle/>
        <a:p>
          <a:endParaRPr lang="ru-RU"/>
        </a:p>
      </dgm:t>
    </dgm:pt>
    <dgm:pt modelId="{E48F27AC-03DA-4640-9A43-A9D48520F365}" type="pres">
      <dgm:prSet presAssocID="{63001E97-432F-4365-84C3-09A3C274B6F9}" presName="centerBoxChildren" presStyleCnt="0"/>
      <dgm:spPr/>
      <dgm:t>
        <a:bodyPr/>
        <a:lstStyle/>
        <a:p>
          <a:endParaRPr lang="ru-RU"/>
        </a:p>
      </dgm:t>
    </dgm:pt>
    <dgm:pt modelId="{FD482BA3-DF2F-4A68-B64F-73518604679F}" type="pres">
      <dgm:prSet presAssocID="{D1F1D6C0-621C-4EC5-847E-025C0E8CD93A}" presName="cChild" presStyleLbl="fgAcc1" presStyleIdx="9" presStyleCnt="15" custScaleY="178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C9B1E-D4C8-48E5-9E08-F899E5080FE3}" type="pres">
      <dgm:prSet presAssocID="{22DD42C4-DBD3-49F0-AF9B-5EAF67A0A8EA}" presName="centerSibTrans" presStyleCnt="0"/>
      <dgm:spPr/>
      <dgm:t>
        <a:bodyPr/>
        <a:lstStyle/>
        <a:p>
          <a:endParaRPr lang="ru-RU"/>
        </a:p>
      </dgm:t>
    </dgm:pt>
    <dgm:pt modelId="{7DBC8590-7F93-4B88-BCE9-4FCB3ACA4FDE}" type="pres">
      <dgm:prSet presAssocID="{A7C5FD94-2E41-41E4-85B6-C0D27E8DF504}" presName="cChild" presStyleLbl="fgAcc1" presStyleIdx="10" presStyleCnt="15" custScaleY="178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F700F-E1D6-4542-A304-36A874CBF382}" type="pres">
      <dgm:prSet presAssocID="{47D72FC4-A376-4C94-89B3-37A43154570A}" presName="centerSibTrans" presStyleCnt="0"/>
      <dgm:spPr/>
      <dgm:t>
        <a:bodyPr/>
        <a:lstStyle/>
        <a:p>
          <a:endParaRPr lang="ru-RU"/>
        </a:p>
      </dgm:t>
    </dgm:pt>
    <dgm:pt modelId="{EDF66F5A-F35C-4779-8791-5B96C064E2C0}" type="pres">
      <dgm:prSet presAssocID="{CDF495D3-2597-4AF7-B615-D91BA9E83CCF}" presName="cChild" presStyleLbl="fgAcc1" presStyleIdx="11" presStyleCnt="15" custScaleY="178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35038-3C2D-4990-9181-92A17E2E78E0}" type="pres">
      <dgm:prSet presAssocID="{67728C18-8FCA-46D7-8C08-32FD08D8E4A1}" presName="centerSibTrans" presStyleCnt="0"/>
      <dgm:spPr/>
      <dgm:t>
        <a:bodyPr/>
        <a:lstStyle/>
        <a:p>
          <a:endParaRPr lang="ru-RU"/>
        </a:p>
      </dgm:t>
    </dgm:pt>
    <dgm:pt modelId="{6164A4EE-9373-45C9-8E53-F2273C97629A}" type="pres">
      <dgm:prSet presAssocID="{D6B05D23-133A-490D-895B-6BC58546C384}" presName="cChild" presStyleLbl="fgAcc1" presStyleIdx="12" presStyleCnt="15" custScaleY="178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3C0CA-1EA8-415D-A2E6-B98376DCB76A}" type="pres">
      <dgm:prSet presAssocID="{619CE0FD-9C9F-4E55-BF03-D10EF994C6B7}" presName="centerSibTrans" presStyleCnt="0"/>
      <dgm:spPr/>
      <dgm:t>
        <a:bodyPr/>
        <a:lstStyle/>
        <a:p>
          <a:endParaRPr lang="ru-RU"/>
        </a:p>
      </dgm:t>
    </dgm:pt>
    <dgm:pt modelId="{C3BE73E3-8836-46FC-80B8-B7BD09A48C1F}" type="pres">
      <dgm:prSet presAssocID="{F14E1832-78E0-4040-9599-9C4790951A46}" presName="cChild" presStyleLbl="fgAcc1" presStyleIdx="13" presStyleCnt="15" custScaleY="178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A78B1-11DB-4939-8E46-DB60F49D0C94}" type="pres">
      <dgm:prSet presAssocID="{FAEA4AB5-8785-4195-BFAC-71F1ECAF2963}" presName="centerSibTrans" presStyleCnt="0"/>
      <dgm:spPr/>
      <dgm:t>
        <a:bodyPr/>
        <a:lstStyle/>
        <a:p>
          <a:endParaRPr lang="ru-RU"/>
        </a:p>
      </dgm:t>
    </dgm:pt>
    <dgm:pt modelId="{FC70EF02-4777-4B10-9BE6-BB1C28F3ACD1}" type="pres">
      <dgm:prSet presAssocID="{2E241A8F-11A9-424B-836F-A098D5F696F6}" presName="cChild" presStyleLbl="fgAcc1" presStyleIdx="14" presStyleCnt="15" custScaleY="178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BB1E84-5AC5-486E-9D90-FCC92C8961E9}" srcId="{D25D1036-765E-4168-9489-F97FA18DB883}" destId="{33D170BC-3E42-4A0D-B24B-CA7A74232B84}" srcOrd="1" destOrd="0" parTransId="{3C374EEF-1791-4346-B896-D14AAD9F6878}" sibTransId="{7CBB64B5-70FC-4992-83AC-6AA543BE0087}"/>
    <dgm:cxn modelId="{B41E2BD3-BBE1-4573-994D-5F7407323506}" type="presOf" srcId="{99B174E4-8A8A-4902-81EF-482C23F76164}" destId="{0C6C6D89-2FC4-473A-94A7-A01079031251}" srcOrd="0" destOrd="0" presId="urn:microsoft.com/office/officeart/2005/8/layout/target2"/>
    <dgm:cxn modelId="{ECDD6784-A17B-4380-A91E-86EAE0527580}" srcId="{2E8C9F7A-C555-482A-A737-5A979649343D}" destId="{D4B16C21-21A3-4A81-A7B1-81587B22F437}" srcOrd="4" destOrd="0" parTransId="{E98367E9-BE07-4AB5-AE52-D63A0C536DED}" sibTransId="{23F76E54-DC0A-433E-AF7F-73B512575D9F}"/>
    <dgm:cxn modelId="{824D1919-C32E-4C69-9CA7-958DD3A03800}" type="presOf" srcId="{D25D1036-765E-4168-9489-F97FA18DB883}" destId="{5280DB82-E47A-44DF-B333-20E3D129EE83}" srcOrd="0" destOrd="0" presId="urn:microsoft.com/office/officeart/2005/8/layout/target2"/>
    <dgm:cxn modelId="{73DF13F1-EF5F-48D0-9A46-FA52779F7EE0}" type="presOf" srcId="{33D170BC-3E42-4A0D-B24B-CA7A74232B84}" destId="{781B3AE0-3CA1-4327-9C5D-57C307543448}" srcOrd="0" destOrd="0" presId="urn:microsoft.com/office/officeart/2005/8/layout/target2"/>
    <dgm:cxn modelId="{B54C8C67-DF88-4419-AD7F-48479C86EEE2}" srcId="{D25D1036-765E-4168-9489-F97FA18DB883}" destId="{D4EFCBDC-D14C-45B5-A29A-09D3BCBB8112}" srcOrd="3" destOrd="0" parTransId="{460060E3-4D5D-4959-8EAC-E0458B19856C}" sibTransId="{7FBEC5A7-5EDF-4A1F-ADEC-EF7FF1567B2C}"/>
    <dgm:cxn modelId="{0F25E941-3B45-40F3-BC31-1FEBA0A28B8B}" srcId="{2E8C9F7A-C555-482A-A737-5A979649343D}" destId="{1CA96BF6-2247-48D8-A7AA-AF1BE4B1F8F1}" srcOrd="0" destOrd="0" parTransId="{62C90152-8DAE-4A43-8C5E-8070FF590B8A}" sibTransId="{3987149D-199D-4A80-BEEF-C1AE8C6478BD}"/>
    <dgm:cxn modelId="{8DAE04E7-6AEF-4951-9B2B-F5EEFC4F8D24}" type="presOf" srcId="{2C12E6F6-3E2C-4402-BF16-A1C9FE46812C}" destId="{6B8206AB-4342-4084-96DE-8935DCE60BEE}" srcOrd="0" destOrd="0" presId="urn:microsoft.com/office/officeart/2005/8/layout/target2"/>
    <dgm:cxn modelId="{BCB27113-CD49-43CF-AD0E-553B23DB0DDC}" type="presOf" srcId="{F14E1832-78E0-4040-9599-9C4790951A46}" destId="{C3BE73E3-8836-46FC-80B8-B7BD09A48C1F}" srcOrd="0" destOrd="0" presId="urn:microsoft.com/office/officeart/2005/8/layout/target2"/>
    <dgm:cxn modelId="{6E816B1E-B1A1-43AE-AE23-FDDF7A4215AF}" srcId="{0AC8BE2C-C2D4-414C-804D-DF3568176481}" destId="{2E241A8F-11A9-424B-836F-A098D5F696F6}" srcOrd="5" destOrd="0" parTransId="{9537051C-AFBE-4B8C-8BFB-393F97EFAEEF}" sibTransId="{43700A74-1C58-44FE-9E3B-CB983C7FF2FA}"/>
    <dgm:cxn modelId="{C0DF807D-FDB8-4520-A0DC-B602BBEF5C69}" srcId="{63001E97-432F-4365-84C3-09A3C274B6F9}" destId="{2E8C9F7A-C555-482A-A737-5A979649343D}" srcOrd="0" destOrd="0" parTransId="{B8D25C9A-DF23-4493-9DEB-4F7F150BDBFA}" sibTransId="{5968CC60-09E4-4DAA-92DC-8B818E8FFC2D}"/>
    <dgm:cxn modelId="{3B3789B1-5432-4BCC-8DC9-B0CDB0799379}" srcId="{0AC8BE2C-C2D4-414C-804D-DF3568176481}" destId="{CDF495D3-2597-4AF7-B615-D91BA9E83CCF}" srcOrd="2" destOrd="0" parTransId="{26BF7ED5-DB9A-4EBB-B71B-4F24D79E7C12}" sibTransId="{67728C18-8FCA-46D7-8C08-32FD08D8E4A1}"/>
    <dgm:cxn modelId="{2839EEBA-0A3A-4B87-BE70-2815BF51BCD0}" type="presOf" srcId="{D4B16C21-21A3-4A81-A7B1-81587B22F437}" destId="{90A78BE3-4D78-47CE-8F05-77CAF949A976}" srcOrd="0" destOrd="0" presId="urn:microsoft.com/office/officeart/2005/8/layout/target2"/>
    <dgm:cxn modelId="{11E95DDC-3AE9-4A9A-A0C9-7238F1175CA8}" type="presOf" srcId="{1CA96BF6-2247-48D8-A7AA-AF1BE4B1F8F1}" destId="{BAFCED63-E509-448E-9318-1DD9E28D7795}" srcOrd="0" destOrd="0" presId="urn:microsoft.com/office/officeart/2005/8/layout/target2"/>
    <dgm:cxn modelId="{B1791D67-5D6B-4C7F-B655-24167365A809}" srcId="{0AC8BE2C-C2D4-414C-804D-DF3568176481}" destId="{D1F1D6C0-621C-4EC5-847E-025C0E8CD93A}" srcOrd="0" destOrd="0" parTransId="{82E760F4-39AD-47B8-9817-0F990214FCDD}" sibTransId="{22DD42C4-DBD3-49F0-AF9B-5EAF67A0A8EA}"/>
    <dgm:cxn modelId="{E5C09A3B-2586-495C-B57F-0BC9F7BB13FC}" type="presOf" srcId="{CDF495D3-2597-4AF7-B615-D91BA9E83CCF}" destId="{EDF66F5A-F35C-4779-8791-5B96C064E2C0}" srcOrd="0" destOrd="0" presId="urn:microsoft.com/office/officeart/2005/8/layout/target2"/>
    <dgm:cxn modelId="{B7ADFF88-18CD-4E6A-8EE2-F932C05DB150}" srcId="{2E8C9F7A-C555-482A-A737-5A979649343D}" destId="{001F417A-14CB-4050-AB0C-01D8239F02E2}" srcOrd="1" destOrd="0" parTransId="{A0AC2887-7CE5-4F5D-83CD-21F207DA0F14}" sibTransId="{3740F827-C21E-4B2A-BCA4-BBBC0140F6C9}"/>
    <dgm:cxn modelId="{6F09AF88-107E-4B7C-BB54-4BE42D1A46A4}" srcId="{D25D1036-765E-4168-9489-F97FA18DB883}" destId="{2ABAF780-0838-4AFC-AEC9-A7EFE74B193A}" srcOrd="2" destOrd="0" parTransId="{98B8117D-1089-4930-BE46-670B4E10F46F}" sibTransId="{CDE6BB4C-9DCE-4C1C-A73C-1F3961D98CB5}"/>
    <dgm:cxn modelId="{3FBB599A-B7F5-4DD0-AEAE-F8C9CF031386}" type="presOf" srcId="{D94246C5-AD19-4127-AFAB-705F60B79681}" destId="{E6E186A7-AED9-4769-A329-0C58B2473B1C}" srcOrd="0" destOrd="0" presId="urn:microsoft.com/office/officeart/2005/8/layout/target2"/>
    <dgm:cxn modelId="{D5610A34-AA4C-44B9-B8B0-C063B1D5588C}" srcId="{2E8C9F7A-C555-482A-A737-5A979649343D}" destId="{D94246C5-AD19-4127-AFAB-705F60B79681}" srcOrd="3" destOrd="0" parTransId="{2359671D-9C26-4876-BCD0-A5B81CC96BEB}" sibTransId="{44D1A9A6-A045-479E-B735-26AF9458E4AD}"/>
    <dgm:cxn modelId="{4E5B933E-8285-4E9A-B79B-BDB4714E765F}" type="presOf" srcId="{2E241A8F-11A9-424B-836F-A098D5F696F6}" destId="{FC70EF02-4777-4B10-9BE6-BB1C28F3ACD1}" srcOrd="0" destOrd="0" presId="urn:microsoft.com/office/officeart/2005/8/layout/target2"/>
    <dgm:cxn modelId="{E160A030-61C7-4FEC-95CB-2B9254DA546B}" type="presOf" srcId="{0AC8BE2C-C2D4-414C-804D-DF3568176481}" destId="{B7AF12D7-2081-4CCF-9BB4-4F8B64764FB9}" srcOrd="0" destOrd="0" presId="urn:microsoft.com/office/officeart/2005/8/layout/target2"/>
    <dgm:cxn modelId="{7C8AB661-9494-4574-8E8C-460A5FF8EDD9}" type="presOf" srcId="{A7C5FD94-2E41-41E4-85B6-C0D27E8DF504}" destId="{7DBC8590-7F93-4B88-BCE9-4FCB3ACA4FDE}" srcOrd="0" destOrd="0" presId="urn:microsoft.com/office/officeart/2005/8/layout/target2"/>
    <dgm:cxn modelId="{2D0F6B3D-7241-48A8-803A-5001D5743170}" type="presOf" srcId="{2ABAF780-0838-4AFC-AEC9-A7EFE74B193A}" destId="{3C966021-09FC-4B9F-9F8F-55ED75F8FAFB}" srcOrd="0" destOrd="0" presId="urn:microsoft.com/office/officeart/2005/8/layout/target2"/>
    <dgm:cxn modelId="{AC98AC71-235E-4325-9A8C-368130A7C6F9}" srcId="{0AC8BE2C-C2D4-414C-804D-DF3568176481}" destId="{A7C5FD94-2E41-41E4-85B6-C0D27E8DF504}" srcOrd="1" destOrd="0" parTransId="{A3B5BD03-45E9-4A47-894B-3B688B3194EF}" sibTransId="{47D72FC4-A376-4C94-89B3-37A43154570A}"/>
    <dgm:cxn modelId="{52A9067C-2EC5-4C35-9305-85A06DEAC840}" type="presOf" srcId="{D4EFCBDC-D14C-45B5-A29A-09D3BCBB8112}" destId="{BB97B87C-3F7C-4BEB-9B89-D6247D11102C}" srcOrd="0" destOrd="0" presId="urn:microsoft.com/office/officeart/2005/8/layout/target2"/>
    <dgm:cxn modelId="{A94520EA-3BA3-41BF-993B-48435CD948FE}" srcId="{0AC8BE2C-C2D4-414C-804D-DF3568176481}" destId="{F14E1832-78E0-4040-9599-9C4790951A46}" srcOrd="4" destOrd="0" parTransId="{F84447A9-99C5-43AC-A32B-643C40D15BEB}" sibTransId="{FAEA4AB5-8785-4195-BFAC-71F1ECAF2963}"/>
    <dgm:cxn modelId="{1F73B068-D65D-47AA-821E-A74EA8B46C2C}" srcId="{D25D1036-765E-4168-9489-F97FA18DB883}" destId="{2C12E6F6-3E2C-4402-BF16-A1C9FE46812C}" srcOrd="0" destOrd="0" parTransId="{E3F680AA-997F-4D47-98CD-E3F8A1447570}" sibTransId="{C6FB73FB-2559-4326-9A69-1F9AE7638C24}"/>
    <dgm:cxn modelId="{E0988941-248F-46CC-8E88-7BBCFF0C076C}" type="presOf" srcId="{001F417A-14CB-4050-AB0C-01D8239F02E2}" destId="{E9C31DFA-2C34-4900-A41F-D7026CC49142}" srcOrd="0" destOrd="0" presId="urn:microsoft.com/office/officeart/2005/8/layout/target2"/>
    <dgm:cxn modelId="{C12BAF54-2CCC-456B-9BE7-66F49DEA6D78}" srcId="{2E8C9F7A-C555-482A-A737-5A979649343D}" destId="{99B174E4-8A8A-4902-81EF-482C23F76164}" srcOrd="2" destOrd="0" parTransId="{1A5821B0-76B5-480C-935A-2D78C3639BCD}" sibTransId="{C29BE358-EA50-4BC9-88BA-475E04D1BFA5}"/>
    <dgm:cxn modelId="{A222BEAC-5758-4E1A-B612-9A8434E772DC}" srcId="{63001E97-432F-4365-84C3-09A3C274B6F9}" destId="{D25D1036-765E-4168-9489-F97FA18DB883}" srcOrd="1" destOrd="0" parTransId="{CDBCD610-74BC-433C-883A-AC4EC109FE55}" sibTransId="{FD3F4683-445B-41E8-BB34-DDE4A9D06F24}"/>
    <dgm:cxn modelId="{FE9B6510-A66D-4165-9713-2BED5564BEC2}" type="presOf" srcId="{2E8C9F7A-C555-482A-A737-5A979649343D}" destId="{5A070CD2-6534-4E60-AC01-9B4230038867}" srcOrd="0" destOrd="0" presId="urn:microsoft.com/office/officeart/2005/8/layout/target2"/>
    <dgm:cxn modelId="{0253EA59-C8B7-44CF-AEBC-9AF836812CAD}" srcId="{63001E97-432F-4365-84C3-09A3C274B6F9}" destId="{0AC8BE2C-C2D4-414C-804D-DF3568176481}" srcOrd="2" destOrd="0" parTransId="{72567ED1-A36C-47D1-AD86-F421FE1B2CE1}" sibTransId="{CA9425CE-EA0E-47D9-82CE-890456DF4CF6}"/>
    <dgm:cxn modelId="{DAB90CC7-3288-42B5-AD5F-01B06AF4CE65}" type="presOf" srcId="{D1F1D6C0-621C-4EC5-847E-025C0E8CD93A}" destId="{FD482BA3-DF2F-4A68-B64F-73518604679F}" srcOrd="0" destOrd="0" presId="urn:microsoft.com/office/officeart/2005/8/layout/target2"/>
    <dgm:cxn modelId="{A1E6D2FF-8F52-4645-A8F1-0287DE407228}" type="presOf" srcId="{D6B05D23-133A-490D-895B-6BC58546C384}" destId="{6164A4EE-9373-45C9-8E53-F2273C97629A}" srcOrd="0" destOrd="0" presId="urn:microsoft.com/office/officeart/2005/8/layout/target2"/>
    <dgm:cxn modelId="{F5D50F4D-04D7-4376-AFC7-36078E23664F}" type="presOf" srcId="{63001E97-432F-4365-84C3-09A3C274B6F9}" destId="{5D94E33B-B78F-4EC3-BA17-3219938724EF}" srcOrd="0" destOrd="0" presId="urn:microsoft.com/office/officeart/2005/8/layout/target2"/>
    <dgm:cxn modelId="{6A70F3E2-1198-4C84-BED6-0BC3B7EC2DBF}" srcId="{0AC8BE2C-C2D4-414C-804D-DF3568176481}" destId="{D6B05D23-133A-490D-895B-6BC58546C384}" srcOrd="3" destOrd="0" parTransId="{6615D28E-164D-4B2B-BF04-F4ECF14A88A4}" sibTransId="{619CE0FD-9C9F-4E55-BF03-D10EF994C6B7}"/>
    <dgm:cxn modelId="{FB56C07F-E269-433A-B6B2-C4C25A110558}" type="presParOf" srcId="{5D94E33B-B78F-4EC3-BA17-3219938724EF}" destId="{8B181AC0-11A6-4B12-9626-601867B6FECC}" srcOrd="0" destOrd="0" presId="urn:microsoft.com/office/officeart/2005/8/layout/target2"/>
    <dgm:cxn modelId="{97F8081A-2F6B-4EFC-9E6F-5EA6C19641B6}" type="presParOf" srcId="{8B181AC0-11A6-4B12-9626-601867B6FECC}" destId="{5A070CD2-6534-4E60-AC01-9B4230038867}" srcOrd="0" destOrd="0" presId="urn:microsoft.com/office/officeart/2005/8/layout/target2"/>
    <dgm:cxn modelId="{3BC25F69-D791-4A01-B850-704D8E578573}" type="presParOf" srcId="{8B181AC0-11A6-4B12-9626-601867B6FECC}" destId="{0332F100-B71B-44BB-94B8-DEAE7DE5F26B}" srcOrd="1" destOrd="0" presId="urn:microsoft.com/office/officeart/2005/8/layout/target2"/>
    <dgm:cxn modelId="{5AA698D8-2148-4926-92AC-C40DADD239E4}" type="presParOf" srcId="{0332F100-B71B-44BB-94B8-DEAE7DE5F26B}" destId="{BAFCED63-E509-448E-9318-1DD9E28D7795}" srcOrd="0" destOrd="0" presId="urn:microsoft.com/office/officeart/2005/8/layout/target2"/>
    <dgm:cxn modelId="{EECEE04A-B58A-4B49-A6E7-50B7A6A357B2}" type="presParOf" srcId="{0332F100-B71B-44BB-94B8-DEAE7DE5F26B}" destId="{2D074F40-A757-4BF2-8D4C-6EA64F680AC6}" srcOrd="1" destOrd="0" presId="urn:microsoft.com/office/officeart/2005/8/layout/target2"/>
    <dgm:cxn modelId="{F20C4AE7-BF74-48AF-A37B-03E6B22CF566}" type="presParOf" srcId="{0332F100-B71B-44BB-94B8-DEAE7DE5F26B}" destId="{E9C31DFA-2C34-4900-A41F-D7026CC49142}" srcOrd="2" destOrd="0" presId="urn:microsoft.com/office/officeart/2005/8/layout/target2"/>
    <dgm:cxn modelId="{67D2E716-8FBC-454D-9B46-31DC01F5CE8A}" type="presParOf" srcId="{0332F100-B71B-44BB-94B8-DEAE7DE5F26B}" destId="{CF1F2749-7D26-4D87-982C-C3423B4035AB}" srcOrd="3" destOrd="0" presId="urn:microsoft.com/office/officeart/2005/8/layout/target2"/>
    <dgm:cxn modelId="{61C21706-1373-4871-9C24-AEADA746A130}" type="presParOf" srcId="{0332F100-B71B-44BB-94B8-DEAE7DE5F26B}" destId="{0C6C6D89-2FC4-473A-94A7-A01079031251}" srcOrd="4" destOrd="0" presId="urn:microsoft.com/office/officeart/2005/8/layout/target2"/>
    <dgm:cxn modelId="{9243AF00-7C91-4BC5-8EE9-5186B6D2A296}" type="presParOf" srcId="{0332F100-B71B-44BB-94B8-DEAE7DE5F26B}" destId="{4D81E39E-EB68-484B-81D1-E202DB40D5B6}" srcOrd="5" destOrd="0" presId="urn:microsoft.com/office/officeart/2005/8/layout/target2"/>
    <dgm:cxn modelId="{66D41EB0-87E5-4C52-AFC2-513557AC8A0C}" type="presParOf" srcId="{0332F100-B71B-44BB-94B8-DEAE7DE5F26B}" destId="{E6E186A7-AED9-4769-A329-0C58B2473B1C}" srcOrd="6" destOrd="0" presId="urn:microsoft.com/office/officeart/2005/8/layout/target2"/>
    <dgm:cxn modelId="{EA14650C-A3CC-4CBF-B4AF-ED4945FAE47F}" type="presParOf" srcId="{0332F100-B71B-44BB-94B8-DEAE7DE5F26B}" destId="{453A1892-C315-41C0-B5FD-AE4DF0A22A99}" srcOrd="7" destOrd="0" presId="urn:microsoft.com/office/officeart/2005/8/layout/target2"/>
    <dgm:cxn modelId="{0DBA4946-13C3-487D-81F7-867EAFB38171}" type="presParOf" srcId="{0332F100-B71B-44BB-94B8-DEAE7DE5F26B}" destId="{90A78BE3-4D78-47CE-8F05-77CAF949A976}" srcOrd="8" destOrd="0" presId="urn:microsoft.com/office/officeart/2005/8/layout/target2"/>
    <dgm:cxn modelId="{117BD22D-369F-477F-AC39-5DFC0BFB2C1E}" type="presParOf" srcId="{5D94E33B-B78F-4EC3-BA17-3219938724EF}" destId="{69269028-684A-469E-83B7-1A417C521AC8}" srcOrd="1" destOrd="0" presId="urn:microsoft.com/office/officeart/2005/8/layout/target2"/>
    <dgm:cxn modelId="{78BA6C21-965E-4DEC-AD13-AC189E38769E}" type="presParOf" srcId="{69269028-684A-469E-83B7-1A417C521AC8}" destId="{5280DB82-E47A-44DF-B333-20E3D129EE83}" srcOrd="0" destOrd="0" presId="urn:microsoft.com/office/officeart/2005/8/layout/target2"/>
    <dgm:cxn modelId="{4B490A60-01C0-48EA-9708-2767073AD53C}" type="presParOf" srcId="{69269028-684A-469E-83B7-1A417C521AC8}" destId="{7A312EDC-FA87-4D57-BF30-3E2443B73CF8}" srcOrd="1" destOrd="0" presId="urn:microsoft.com/office/officeart/2005/8/layout/target2"/>
    <dgm:cxn modelId="{2F35CDC7-FDD1-4632-B645-BC3D9B402AC4}" type="presParOf" srcId="{7A312EDC-FA87-4D57-BF30-3E2443B73CF8}" destId="{6B8206AB-4342-4084-96DE-8935DCE60BEE}" srcOrd="0" destOrd="0" presId="urn:microsoft.com/office/officeart/2005/8/layout/target2"/>
    <dgm:cxn modelId="{1AC844B5-463A-4040-80E6-05E3546A2722}" type="presParOf" srcId="{7A312EDC-FA87-4D57-BF30-3E2443B73CF8}" destId="{1DDEE042-3DB2-4F22-BEE9-205C8425275B}" srcOrd="1" destOrd="0" presId="urn:microsoft.com/office/officeart/2005/8/layout/target2"/>
    <dgm:cxn modelId="{4F0B5374-B606-471C-85BE-7D57DDDF8347}" type="presParOf" srcId="{7A312EDC-FA87-4D57-BF30-3E2443B73CF8}" destId="{781B3AE0-3CA1-4327-9C5D-57C307543448}" srcOrd="2" destOrd="0" presId="urn:microsoft.com/office/officeart/2005/8/layout/target2"/>
    <dgm:cxn modelId="{4516F1A5-CB47-4D21-83F9-37851C17A3E8}" type="presParOf" srcId="{7A312EDC-FA87-4D57-BF30-3E2443B73CF8}" destId="{DCEDFFC0-7C0F-4B4A-8F1C-AD52006382FF}" srcOrd="3" destOrd="0" presId="urn:microsoft.com/office/officeart/2005/8/layout/target2"/>
    <dgm:cxn modelId="{91CF2CD8-F1E3-4A0D-9302-7C239E0E0207}" type="presParOf" srcId="{7A312EDC-FA87-4D57-BF30-3E2443B73CF8}" destId="{3C966021-09FC-4B9F-9F8F-55ED75F8FAFB}" srcOrd="4" destOrd="0" presId="urn:microsoft.com/office/officeart/2005/8/layout/target2"/>
    <dgm:cxn modelId="{9FCBB007-9952-4735-A344-101C6490F944}" type="presParOf" srcId="{7A312EDC-FA87-4D57-BF30-3E2443B73CF8}" destId="{F3AF03D0-BCDD-4F4F-A8CC-0487A59D1ECF}" srcOrd="5" destOrd="0" presId="urn:microsoft.com/office/officeart/2005/8/layout/target2"/>
    <dgm:cxn modelId="{3552C154-C5EB-4275-8142-2D6E20ED5F09}" type="presParOf" srcId="{7A312EDC-FA87-4D57-BF30-3E2443B73CF8}" destId="{BB97B87C-3F7C-4BEB-9B89-D6247D11102C}" srcOrd="6" destOrd="0" presId="urn:microsoft.com/office/officeart/2005/8/layout/target2"/>
    <dgm:cxn modelId="{2300692E-64DB-4FEF-B02B-6B5693D234B8}" type="presParOf" srcId="{5D94E33B-B78F-4EC3-BA17-3219938724EF}" destId="{D70F8DD5-DDAB-449E-BD16-6D775381F3CD}" srcOrd="2" destOrd="0" presId="urn:microsoft.com/office/officeart/2005/8/layout/target2"/>
    <dgm:cxn modelId="{0472BFD8-20BC-4349-A2FF-20B7C7AE6B6A}" type="presParOf" srcId="{D70F8DD5-DDAB-449E-BD16-6D775381F3CD}" destId="{B7AF12D7-2081-4CCF-9BB4-4F8B64764FB9}" srcOrd="0" destOrd="0" presId="urn:microsoft.com/office/officeart/2005/8/layout/target2"/>
    <dgm:cxn modelId="{FFC4D8F3-3786-44B0-8506-9A381023429E}" type="presParOf" srcId="{D70F8DD5-DDAB-449E-BD16-6D775381F3CD}" destId="{E48F27AC-03DA-4640-9A43-A9D48520F365}" srcOrd="1" destOrd="0" presId="urn:microsoft.com/office/officeart/2005/8/layout/target2"/>
    <dgm:cxn modelId="{B58AC915-126D-4CE1-ADA4-119E933EA1AD}" type="presParOf" srcId="{E48F27AC-03DA-4640-9A43-A9D48520F365}" destId="{FD482BA3-DF2F-4A68-B64F-73518604679F}" srcOrd="0" destOrd="0" presId="urn:microsoft.com/office/officeart/2005/8/layout/target2"/>
    <dgm:cxn modelId="{54E0009B-8ACB-49E3-8CF5-40511D1D5319}" type="presParOf" srcId="{E48F27AC-03DA-4640-9A43-A9D48520F365}" destId="{B0EC9B1E-D4C8-48E5-9E08-F899E5080FE3}" srcOrd="1" destOrd="0" presId="urn:microsoft.com/office/officeart/2005/8/layout/target2"/>
    <dgm:cxn modelId="{00021FDE-9BE9-4AF2-838C-DC31834A2300}" type="presParOf" srcId="{E48F27AC-03DA-4640-9A43-A9D48520F365}" destId="{7DBC8590-7F93-4B88-BCE9-4FCB3ACA4FDE}" srcOrd="2" destOrd="0" presId="urn:microsoft.com/office/officeart/2005/8/layout/target2"/>
    <dgm:cxn modelId="{307ECA75-C92F-46DC-9CEC-E858EACC3EBE}" type="presParOf" srcId="{E48F27AC-03DA-4640-9A43-A9D48520F365}" destId="{280F700F-E1D6-4542-A304-36A874CBF382}" srcOrd="3" destOrd="0" presId="urn:microsoft.com/office/officeart/2005/8/layout/target2"/>
    <dgm:cxn modelId="{8A9172C6-BCB3-4A45-BF4C-0654B2D9E2BC}" type="presParOf" srcId="{E48F27AC-03DA-4640-9A43-A9D48520F365}" destId="{EDF66F5A-F35C-4779-8791-5B96C064E2C0}" srcOrd="4" destOrd="0" presId="urn:microsoft.com/office/officeart/2005/8/layout/target2"/>
    <dgm:cxn modelId="{2083F1E7-6A57-4917-B89C-DA6763E2080E}" type="presParOf" srcId="{E48F27AC-03DA-4640-9A43-A9D48520F365}" destId="{74435038-3C2D-4990-9181-92A17E2E78E0}" srcOrd="5" destOrd="0" presId="urn:microsoft.com/office/officeart/2005/8/layout/target2"/>
    <dgm:cxn modelId="{E49378AC-8278-4AC7-B51D-30843C71CA35}" type="presParOf" srcId="{E48F27AC-03DA-4640-9A43-A9D48520F365}" destId="{6164A4EE-9373-45C9-8E53-F2273C97629A}" srcOrd="6" destOrd="0" presId="urn:microsoft.com/office/officeart/2005/8/layout/target2"/>
    <dgm:cxn modelId="{816DF354-9242-41AF-B966-98EF45DF5C76}" type="presParOf" srcId="{E48F27AC-03DA-4640-9A43-A9D48520F365}" destId="{FB63C0CA-1EA8-415D-A2E6-B98376DCB76A}" srcOrd="7" destOrd="0" presId="urn:microsoft.com/office/officeart/2005/8/layout/target2"/>
    <dgm:cxn modelId="{2A987D1A-8955-4839-9C3F-0CFB3341AC6A}" type="presParOf" srcId="{E48F27AC-03DA-4640-9A43-A9D48520F365}" destId="{C3BE73E3-8836-46FC-80B8-B7BD09A48C1F}" srcOrd="8" destOrd="0" presId="urn:microsoft.com/office/officeart/2005/8/layout/target2"/>
    <dgm:cxn modelId="{7D3FC146-FF48-4D4C-9CE9-329C7C0CF79B}" type="presParOf" srcId="{E48F27AC-03DA-4640-9A43-A9D48520F365}" destId="{452A78B1-11DB-4939-8E46-DB60F49D0C94}" srcOrd="9" destOrd="0" presId="urn:microsoft.com/office/officeart/2005/8/layout/target2"/>
    <dgm:cxn modelId="{4AB7FC95-7BF3-4CA1-A9D6-B6CB302331D4}" type="presParOf" srcId="{E48F27AC-03DA-4640-9A43-A9D48520F365}" destId="{FC70EF02-4777-4B10-9BE6-BB1C28F3ACD1}" srcOrd="1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B9E691-AB9E-4B2F-BDA0-96AF58CF2DB8}" type="doc">
      <dgm:prSet loTypeId="urn:microsoft.com/office/officeart/2005/8/layout/hierarchy3" loCatId="relationship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1D291676-84B9-422E-9112-CDD574868FCD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600" b="1" dirty="0"/>
            <a:t>цвет</a:t>
          </a:r>
        </a:p>
      </dgm:t>
    </dgm:pt>
    <dgm:pt modelId="{D6353919-9F46-4089-86CE-FC5D89E1FB8D}" type="parTrans" cxnId="{092DF233-635C-4D69-9233-B69F2E9A6AEA}">
      <dgm:prSet/>
      <dgm:spPr/>
      <dgm:t>
        <a:bodyPr/>
        <a:lstStyle/>
        <a:p>
          <a:endParaRPr lang="ru-RU"/>
        </a:p>
      </dgm:t>
    </dgm:pt>
    <dgm:pt modelId="{EF1B2005-42B3-4C36-A414-0B658F93A398}" type="sibTrans" cxnId="{092DF233-635C-4D69-9233-B69F2E9A6AEA}">
      <dgm:prSet/>
      <dgm:spPr/>
      <dgm:t>
        <a:bodyPr/>
        <a:lstStyle/>
        <a:p>
          <a:endParaRPr lang="ru-RU"/>
        </a:p>
      </dgm:t>
    </dgm:pt>
    <dgm:pt modelId="{26ED2F71-B4F2-42AF-99E1-431FDDC373F8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локальные цвета</a:t>
          </a:r>
        </a:p>
      </dgm:t>
    </dgm:pt>
    <dgm:pt modelId="{0B67BCC6-F7A3-4BFA-9AF0-D3409CD00979}" type="parTrans" cxnId="{AD7BC17C-28C0-4C94-B947-6783167DA800}">
      <dgm:prSet/>
      <dgm:spPr/>
      <dgm:t>
        <a:bodyPr/>
        <a:lstStyle/>
        <a:p>
          <a:endParaRPr lang="ru-RU"/>
        </a:p>
      </dgm:t>
    </dgm:pt>
    <dgm:pt modelId="{B046B78D-F397-447B-8731-6E789CFCB030}" type="sibTrans" cxnId="{AD7BC17C-28C0-4C94-B947-6783167DA800}">
      <dgm:prSet/>
      <dgm:spPr/>
      <dgm:t>
        <a:bodyPr/>
        <a:lstStyle/>
        <a:p>
          <a:endParaRPr lang="ru-RU"/>
        </a:p>
      </dgm:t>
    </dgm:pt>
    <dgm:pt modelId="{4C371E8E-3672-406A-87C4-EC394DB90F52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оттенки по степени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насышен-ности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39D176B-BEA3-4B81-9BC7-92A3647B5B78}" type="parTrans" cxnId="{C0D74547-3496-4B8D-AA7F-58C548276D1E}">
      <dgm:prSet/>
      <dgm:spPr/>
      <dgm:t>
        <a:bodyPr/>
        <a:lstStyle/>
        <a:p>
          <a:endParaRPr lang="ru-RU"/>
        </a:p>
      </dgm:t>
    </dgm:pt>
    <dgm:pt modelId="{3321F5D8-41FB-443A-B3D8-8A5FBC628D49}" type="sibTrans" cxnId="{C0D74547-3496-4B8D-AA7F-58C548276D1E}">
      <dgm:prSet/>
      <dgm:spPr/>
      <dgm:t>
        <a:bodyPr/>
        <a:lstStyle/>
        <a:p>
          <a:endParaRPr lang="ru-RU"/>
        </a:p>
      </dgm:t>
    </dgm:pt>
    <dgm:pt modelId="{228C3969-B5F8-49DD-9CEF-FA8C431CE098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600" b="1" dirty="0"/>
            <a:t>форма</a:t>
          </a:r>
        </a:p>
      </dgm:t>
    </dgm:pt>
    <dgm:pt modelId="{F0749251-F85B-48BF-97F6-100A52566E42}" type="parTrans" cxnId="{D50E2831-68C8-48EE-860E-224E2E7F91D3}">
      <dgm:prSet/>
      <dgm:spPr/>
      <dgm:t>
        <a:bodyPr/>
        <a:lstStyle/>
        <a:p>
          <a:endParaRPr lang="ru-RU"/>
        </a:p>
      </dgm:t>
    </dgm:pt>
    <dgm:pt modelId="{67136916-E808-47CA-B103-4AF813747EE7}" type="sibTrans" cxnId="{D50E2831-68C8-48EE-860E-224E2E7F91D3}">
      <dgm:prSet/>
      <dgm:spPr/>
      <dgm:t>
        <a:bodyPr/>
        <a:lstStyle/>
        <a:p>
          <a:endParaRPr lang="ru-RU"/>
        </a:p>
      </dgm:t>
    </dgm:pt>
    <dgm:pt modelId="{DC65825A-A320-4808-84B6-F2017DC19AF2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классические</a:t>
          </a:r>
        </a:p>
      </dgm:t>
    </dgm:pt>
    <dgm:pt modelId="{F1828CBF-23E5-4AC3-8B03-35E3D302C03F}" type="parTrans" cxnId="{09ED4493-5BBA-490C-BEC3-D5D5404147FF}">
      <dgm:prSet/>
      <dgm:spPr/>
      <dgm:t>
        <a:bodyPr/>
        <a:lstStyle/>
        <a:p>
          <a:endParaRPr lang="ru-RU"/>
        </a:p>
      </dgm:t>
    </dgm:pt>
    <dgm:pt modelId="{2F78C6B3-835B-442E-9829-A697AC74D4BF}" type="sibTrans" cxnId="{09ED4493-5BBA-490C-BEC3-D5D5404147FF}">
      <dgm:prSet/>
      <dgm:spPr/>
      <dgm:t>
        <a:bodyPr/>
        <a:lstStyle/>
        <a:p>
          <a:endParaRPr lang="ru-RU"/>
        </a:p>
      </dgm:t>
    </dgm:pt>
    <dgm:pt modelId="{C87A60C5-F3CA-4502-9381-9A2F4D6C6EC8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неклассические</a:t>
          </a:r>
        </a:p>
      </dgm:t>
    </dgm:pt>
    <dgm:pt modelId="{EE09129F-8902-4837-9E33-A0B30D19172B}" type="parTrans" cxnId="{DAA76B88-2096-4A90-994A-B125A7003153}">
      <dgm:prSet/>
      <dgm:spPr/>
      <dgm:t>
        <a:bodyPr/>
        <a:lstStyle/>
        <a:p>
          <a:endParaRPr lang="ru-RU"/>
        </a:p>
      </dgm:t>
    </dgm:pt>
    <dgm:pt modelId="{3AC68C65-4342-4D86-9515-B6313774FA66}" type="sibTrans" cxnId="{DAA76B88-2096-4A90-994A-B125A7003153}">
      <dgm:prSet/>
      <dgm:spPr/>
      <dgm:t>
        <a:bodyPr/>
        <a:lstStyle/>
        <a:p>
          <a:endParaRPr lang="ru-RU"/>
        </a:p>
      </dgm:t>
    </dgm:pt>
    <dgm:pt modelId="{AC76CEF7-7AAF-4426-A2A7-360A01612123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600" b="1" dirty="0"/>
            <a:t>художественные</a:t>
          </a:r>
          <a:r>
            <a:rPr lang="ru-RU" sz="1100" b="1" dirty="0"/>
            <a:t> </a:t>
          </a:r>
          <a:r>
            <a:rPr lang="ru-RU" sz="1600" b="1" dirty="0"/>
            <a:t>техники</a:t>
          </a:r>
        </a:p>
      </dgm:t>
    </dgm:pt>
    <dgm:pt modelId="{F48B11EF-0927-484B-A013-0616B0BC63F2}" type="parTrans" cxnId="{1B7D0FF6-7DAA-44B3-89A2-EF7D02347DA7}">
      <dgm:prSet/>
      <dgm:spPr/>
      <dgm:t>
        <a:bodyPr/>
        <a:lstStyle/>
        <a:p>
          <a:endParaRPr lang="ru-RU"/>
        </a:p>
      </dgm:t>
    </dgm:pt>
    <dgm:pt modelId="{16D008FB-1A36-425F-BB4F-6C1581131813}" type="sibTrans" cxnId="{1B7D0FF6-7DAA-44B3-89A2-EF7D02347DA7}">
      <dgm:prSet/>
      <dgm:spPr/>
      <dgm:t>
        <a:bodyPr/>
        <a:lstStyle/>
        <a:p>
          <a:endParaRPr lang="ru-RU"/>
        </a:p>
      </dgm:t>
    </dgm:pt>
    <dgm:pt modelId="{E774267F-F4BD-4DE7-A5E1-0F5EB0CE3B60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линия горизонта</a:t>
          </a:r>
        </a:p>
      </dgm:t>
    </dgm:pt>
    <dgm:pt modelId="{BD4C9BAE-F7C7-4852-ABD7-62A3F1BA0CFC}" type="parTrans" cxnId="{FB4DCAFE-3D75-40C6-88D1-8A18A2266E66}">
      <dgm:prSet/>
      <dgm:spPr/>
      <dgm:t>
        <a:bodyPr/>
        <a:lstStyle/>
        <a:p>
          <a:endParaRPr lang="ru-RU"/>
        </a:p>
      </dgm:t>
    </dgm:pt>
    <dgm:pt modelId="{1618CC41-25DB-4845-A5C6-CB1379C30FBF}" type="sibTrans" cxnId="{FB4DCAFE-3D75-40C6-88D1-8A18A2266E66}">
      <dgm:prSet/>
      <dgm:spPr/>
      <dgm:t>
        <a:bodyPr/>
        <a:lstStyle/>
        <a:p>
          <a:endParaRPr lang="ru-RU"/>
        </a:p>
      </dgm:t>
    </dgm:pt>
    <dgm:pt modelId="{63F6FF45-2207-4BB1-A596-D4EF96858E95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фактура, текстура</a:t>
          </a:r>
        </a:p>
      </dgm:t>
    </dgm:pt>
    <dgm:pt modelId="{0142502F-5B01-4948-A611-6CC0939F4EF8}" type="parTrans" cxnId="{4DA46C32-82B7-4917-86B2-D70F2D4ED73C}">
      <dgm:prSet/>
      <dgm:spPr/>
      <dgm:t>
        <a:bodyPr/>
        <a:lstStyle/>
        <a:p>
          <a:endParaRPr lang="ru-RU"/>
        </a:p>
      </dgm:t>
    </dgm:pt>
    <dgm:pt modelId="{15769C73-9A42-4BF3-AB45-8288ED40D94F}" type="sibTrans" cxnId="{4DA46C32-82B7-4917-86B2-D70F2D4ED73C}">
      <dgm:prSet/>
      <dgm:spPr/>
      <dgm:t>
        <a:bodyPr/>
        <a:lstStyle/>
        <a:p>
          <a:endParaRPr lang="ru-RU"/>
        </a:p>
      </dgm:t>
    </dgm:pt>
    <dgm:pt modelId="{F37727E2-8A1B-47A2-8763-894B2DB2D9C1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b="1" dirty="0"/>
            <a:t>композиция</a:t>
          </a:r>
        </a:p>
      </dgm:t>
    </dgm:pt>
    <dgm:pt modelId="{2DA2C4B7-A6F1-411C-81B2-F7FD20025B1D}" type="parTrans" cxnId="{B31BE29C-15B2-4B8A-8DD7-D01BEFD04AA2}">
      <dgm:prSet/>
      <dgm:spPr/>
      <dgm:t>
        <a:bodyPr/>
        <a:lstStyle/>
        <a:p>
          <a:endParaRPr lang="ru-RU"/>
        </a:p>
      </dgm:t>
    </dgm:pt>
    <dgm:pt modelId="{9AB57992-B7B8-4005-9DC5-535CA0DE8D00}" type="sibTrans" cxnId="{B31BE29C-15B2-4B8A-8DD7-D01BEFD04AA2}">
      <dgm:prSet/>
      <dgm:spPr/>
      <dgm:t>
        <a:bodyPr/>
        <a:lstStyle/>
        <a:p>
          <a:endParaRPr lang="ru-RU"/>
        </a:p>
      </dgm:t>
    </dgm:pt>
    <dgm:pt modelId="{F5539BDE-046E-482E-A53C-59CEC7BDF6D7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линии</a:t>
          </a:r>
        </a:p>
      </dgm:t>
    </dgm:pt>
    <dgm:pt modelId="{BF78D81C-D617-4061-8A3B-D63049C06598}" type="parTrans" cxnId="{FE64395F-C69F-499A-B25F-80709ABAA4B8}">
      <dgm:prSet/>
      <dgm:spPr/>
      <dgm:t>
        <a:bodyPr/>
        <a:lstStyle/>
        <a:p>
          <a:endParaRPr lang="ru-RU"/>
        </a:p>
      </dgm:t>
    </dgm:pt>
    <dgm:pt modelId="{4A30B2C0-F062-4668-855D-82582A2E904C}" type="sibTrans" cxnId="{FE64395F-C69F-499A-B25F-80709ABAA4B8}">
      <dgm:prSet/>
      <dgm:spPr/>
      <dgm:t>
        <a:bodyPr/>
        <a:lstStyle/>
        <a:p>
          <a:endParaRPr lang="ru-RU"/>
        </a:p>
      </dgm:t>
    </dgm:pt>
    <dgm:pt modelId="{8C2B9D54-8C48-4877-BF09-D2169EC34AB5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точка</a:t>
          </a:r>
        </a:p>
      </dgm:t>
    </dgm:pt>
    <dgm:pt modelId="{AF0ED347-DCE6-47CB-B25D-A7801E726F0C}" type="parTrans" cxnId="{39CF581A-2DDE-4531-8A97-636EDCAD9D20}">
      <dgm:prSet/>
      <dgm:spPr/>
      <dgm:t>
        <a:bodyPr/>
        <a:lstStyle/>
        <a:p>
          <a:endParaRPr lang="ru-RU"/>
        </a:p>
      </dgm:t>
    </dgm:pt>
    <dgm:pt modelId="{74CF0CDB-1E8A-4311-8E43-225C29BA0FA1}" type="sibTrans" cxnId="{39CF581A-2DDE-4531-8A97-636EDCAD9D20}">
      <dgm:prSet/>
      <dgm:spPr/>
      <dgm:t>
        <a:bodyPr/>
        <a:lstStyle/>
        <a:p>
          <a:endParaRPr lang="ru-RU"/>
        </a:p>
      </dgm:t>
    </dgm:pt>
    <dgm:pt modelId="{FAB65A97-742B-4419-9630-4DE72FB3ECE0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оттенки по степени светлоты</a:t>
          </a:r>
        </a:p>
      </dgm:t>
    </dgm:pt>
    <dgm:pt modelId="{69CF979A-B9F6-4FDC-9C8F-35C7D990F106}" type="parTrans" cxnId="{179D170E-48BE-4F87-A634-109B64612E0D}">
      <dgm:prSet/>
      <dgm:spPr/>
      <dgm:t>
        <a:bodyPr/>
        <a:lstStyle/>
        <a:p>
          <a:endParaRPr lang="ru-RU"/>
        </a:p>
      </dgm:t>
    </dgm:pt>
    <dgm:pt modelId="{1B6CD45D-2C35-46A8-BE48-D4140D510F19}" type="sibTrans" cxnId="{179D170E-48BE-4F87-A634-109B64612E0D}">
      <dgm:prSet/>
      <dgm:spPr/>
      <dgm:t>
        <a:bodyPr/>
        <a:lstStyle/>
        <a:p>
          <a:endParaRPr lang="ru-RU"/>
        </a:p>
      </dgm:t>
    </dgm:pt>
    <dgm:pt modelId="{8AFFA16E-D88B-4209-8C97-EFBF6D6BF351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штрихи</a:t>
          </a:r>
        </a:p>
      </dgm:t>
    </dgm:pt>
    <dgm:pt modelId="{2B06A1CD-9C56-4D7D-A491-B564784B1ED1}" type="parTrans" cxnId="{5A51CD02-5A3D-4026-BFFB-230603730047}">
      <dgm:prSet/>
      <dgm:spPr/>
      <dgm:t>
        <a:bodyPr/>
        <a:lstStyle/>
        <a:p>
          <a:endParaRPr lang="ru-RU"/>
        </a:p>
      </dgm:t>
    </dgm:pt>
    <dgm:pt modelId="{3CBAA543-BDC7-4DA1-8F41-57331F58B166}" type="sibTrans" cxnId="{5A51CD02-5A3D-4026-BFFB-230603730047}">
      <dgm:prSet/>
      <dgm:spPr/>
      <dgm:t>
        <a:bodyPr/>
        <a:lstStyle/>
        <a:p>
          <a:endParaRPr lang="ru-RU"/>
        </a:p>
      </dgm:t>
    </dgm:pt>
    <dgm:pt modelId="{BECD70E1-9548-490F-BF7F-D8F027BDAAE3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пятна</a:t>
          </a:r>
        </a:p>
      </dgm:t>
    </dgm:pt>
    <dgm:pt modelId="{9294D2A2-F831-4840-BC53-8A344B2FAEED}" type="parTrans" cxnId="{BAB4D748-0336-4189-921C-B5716810B689}">
      <dgm:prSet/>
      <dgm:spPr/>
      <dgm:t>
        <a:bodyPr/>
        <a:lstStyle/>
        <a:p>
          <a:endParaRPr lang="ru-RU"/>
        </a:p>
      </dgm:t>
    </dgm:pt>
    <dgm:pt modelId="{288BB231-4901-4D4D-82D5-5D4CD1138525}" type="sibTrans" cxnId="{BAB4D748-0336-4189-921C-B5716810B689}">
      <dgm:prSet/>
      <dgm:spPr/>
      <dgm:t>
        <a:bodyPr/>
        <a:lstStyle/>
        <a:p>
          <a:endParaRPr lang="ru-RU"/>
        </a:p>
      </dgm:t>
    </dgm:pt>
    <dgm:pt modelId="{887C6AA2-B178-43F8-9B3A-F4740E6BA6DC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объемные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геометри-ческие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фигуры</a:t>
          </a:r>
        </a:p>
      </dgm:t>
    </dgm:pt>
    <dgm:pt modelId="{22CA6178-BAD9-4645-83DD-07349CDBB6AE}" type="parTrans" cxnId="{6A511177-6880-4789-BAB2-2F6446D11B88}">
      <dgm:prSet/>
      <dgm:spPr/>
      <dgm:t>
        <a:bodyPr/>
        <a:lstStyle/>
        <a:p>
          <a:endParaRPr lang="ru-RU"/>
        </a:p>
      </dgm:t>
    </dgm:pt>
    <dgm:pt modelId="{63083B2B-F36B-4579-9727-3A365E0D504E}" type="sibTrans" cxnId="{6A511177-6880-4789-BAB2-2F6446D11B88}">
      <dgm:prSet/>
      <dgm:spPr/>
      <dgm:t>
        <a:bodyPr/>
        <a:lstStyle/>
        <a:p>
          <a:endParaRPr lang="ru-RU"/>
        </a:p>
      </dgm:t>
    </dgm:pt>
    <dgm:pt modelId="{84AEF6DD-4D88-4C81-BA28-9F714427FE5C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плоские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геометри-ческие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фигуры</a:t>
          </a:r>
        </a:p>
      </dgm:t>
    </dgm:pt>
    <dgm:pt modelId="{FF8324FF-D750-4682-AC7E-62D8D6B04BE4}" type="parTrans" cxnId="{428FD484-A249-4BC9-A715-849B4A2D2338}">
      <dgm:prSet/>
      <dgm:spPr/>
      <dgm:t>
        <a:bodyPr/>
        <a:lstStyle/>
        <a:p>
          <a:endParaRPr lang="ru-RU"/>
        </a:p>
      </dgm:t>
    </dgm:pt>
    <dgm:pt modelId="{B2FB94D7-0359-4210-BFC1-49D6A907DA16}" type="sibTrans" cxnId="{428FD484-A249-4BC9-A715-849B4A2D2338}">
      <dgm:prSet/>
      <dgm:spPr/>
      <dgm:t>
        <a:bodyPr/>
        <a:lstStyle/>
        <a:p>
          <a:endParaRPr lang="ru-RU"/>
        </a:p>
      </dgm:t>
    </dgm:pt>
    <dgm:pt modelId="{745B01B3-96E6-4872-87BA-48A62C53C150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равновесие</a:t>
          </a:r>
        </a:p>
      </dgm:t>
    </dgm:pt>
    <dgm:pt modelId="{C0866D54-0939-4025-8945-69C17184B2D3}" type="parTrans" cxnId="{6D8F56CF-8C07-4DEA-AB05-59110240E063}">
      <dgm:prSet/>
      <dgm:spPr/>
      <dgm:t>
        <a:bodyPr/>
        <a:lstStyle/>
        <a:p>
          <a:endParaRPr lang="ru-RU"/>
        </a:p>
      </dgm:t>
    </dgm:pt>
    <dgm:pt modelId="{8501ACCF-B772-440C-92A9-961083C183B6}" type="sibTrans" cxnId="{6D8F56CF-8C07-4DEA-AB05-59110240E063}">
      <dgm:prSet/>
      <dgm:spPr/>
      <dgm:t>
        <a:bodyPr/>
        <a:lstStyle/>
        <a:p>
          <a:endParaRPr lang="ru-RU"/>
        </a:p>
      </dgm:t>
    </dgm:pt>
    <dgm:pt modelId="{9EF428E0-D8C5-47A9-89EF-CE663BFF3B17}">
      <dgm:prSet phldrT="[Текст]" custT="1"/>
      <dgm:spPr/>
      <dgm:t>
        <a:bodyPr/>
        <a:lstStyle/>
        <a:p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компози-ционный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центр</a:t>
          </a:r>
        </a:p>
      </dgm:t>
    </dgm:pt>
    <dgm:pt modelId="{5FE733B5-D88F-4F85-8D7B-66B3C25B739B}" type="parTrans" cxnId="{E166735D-2C09-4969-A4A6-08D07DBE95A9}">
      <dgm:prSet/>
      <dgm:spPr/>
      <dgm:t>
        <a:bodyPr/>
        <a:lstStyle/>
        <a:p>
          <a:endParaRPr lang="ru-RU"/>
        </a:p>
      </dgm:t>
    </dgm:pt>
    <dgm:pt modelId="{FD8CDFF2-0ADC-474C-9423-CD37397AF8F7}" type="sibTrans" cxnId="{E166735D-2C09-4969-A4A6-08D07DBE95A9}">
      <dgm:prSet/>
      <dgm:spPr/>
      <dgm:t>
        <a:bodyPr/>
        <a:lstStyle/>
        <a:p>
          <a:endParaRPr lang="ru-RU"/>
        </a:p>
      </dgm:t>
    </dgm:pt>
    <dgm:pt modelId="{A2BCB49B-72CF-4AB7-9565-1793D3182ECC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симметрия, асимметрия</a:t>
          </a:r>
        </a:p>
      </dgm:t>
    </dgm:pt>
    <dgm:pt modelId="{170DA56A-45C4-4488-9963-279AA135EAD3}" type="parTrans" cxnId="{A3EE3BD9-F85E-4222-87A2-E8D7E524373C}">
      <dgm:prSet/>
      <dgm:spPr/>
      <dgm:t>
        <a:bodyPr/>
        <a:lstStyle/>
        <a:p>
          <a:endParaRPr lang="ru-RU"/>
        </a:p>
      </dgm:t>
    </dgm:pt>
    <dgm:pt modelId="{BA0700B6-427C-44AB-95F9-86F1BF463513}" type="sibTrans" cxnId="{A3EE3BD9-F85E-4222-87A2-E8D7E524373C}">
      <dgm:prSet/>
      <dgm:spPr/>
      <dgm:t>
        <a:bodyPr/>
        <a:lstStyle/>
        <a:p>
          <a:endParaRPr lang="ru-RU"/>
        </a:p>
      </dgm:t>
    </dgm:pt>
    <dgm:pt modelId="{1FAB5CBC-3CDA-43F6-B04A-52B3EFDC2D35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динамика, статика</a:t>
          </a:r>
        </a:p>
      </dgm:t>
    </dgm:pt>
    <dgm:pt modelId="{0BE63048-1B9B-413C-8BD9-776C67D4B173}" type="parTrans" cxnId="{84B771F4-02FA-4037-B191-F11518068B87}">
      <dgm:prSet/>
      <dgm:spPr/>
      <dgm:t>
        <a:bodyPr/>
        <a:lstStyle/>
        <a:p>
          <a:endParaRPr lang="ru-RU"/>
        </a:p>
      </dgm:t>
    </dgm:pt>
    <dgm:pt modelId="{7D9DE7CC-D7AE-424A-A7D8-4D8A09A4ACF9}" type="sibTrans" cxnId="{84B771F4-02FA-4037-B191-F11518068B87}">
      <dgm:prSet/>
      <dgm:spPr/>
      <dgm:t>
        <a:bodyPr/>
        <a:lstStyle/>
        <a:p>
          <a:endParaRPr lang="ru-RU"/>
        </a:p>
      </dgm:t>
    </dgm:pt>
    <dgm:pt modelId="{B8F81C8D-E908-4C67-A34D-286C6557B8DE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ритм</a:t>
          </a:r>
        </a:p>
      </dgm:t>
    </dgm:pt>
    <dgm:pt modelId="{8598B5B5-9547-490B-B2F8-E75EE60FC18C}" type="parTrans" cxnId="{4F93C6B7-091C-413A-BEEC-7417C1FC2AD5}">
      <dgm:prSet/>
      <dgm:spPr/>
      <dgm:t>
        <a:bodyPr/>
        <a:lstStyle/>
        <a:p>
          <a:endParaRPr lang="ru-RU"/>
        </a:p>
      </dgm:t>
    </dgm:pt>
    <dgm:pt modelId="{5D185D9F-44B2-4852-85CB-8AF11F20CECF}" type="sibTrans" cxnId="{4F93C6B7-091C-413A-BEEC-7417C1FC2AD5}">
      <dgm:prSet/>
      <dgm:spPr/>
      <dgm:t>
        <a:bodyPr/>
        <a:lstStyle/>
        <a:p>
          <a:endParaRPr lang="ru-RU"/>
        </a:p>
      </dgm:t>
    </dgm:pt>
    <dgm:pt modelId="{5251F206-AF03-422A-966E-9D876D02F29E}" type="pres">
      <dgm:prSet presAssocID="{F0B9E691-AB9E-4B2F-BDA0-96AF58CF2DB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231C323-72C7-41DD-8A60-7839113CFD19}" type="pres">
      <dgm:prSet presAssocID="{1D291676-84B9-422E-9112-CDD574868FCD}" presName="root" presStyleCnt="0"/>
      <dgm:spPr/>
      <dgm:t>
        <a:bodyPr/>
        <a:lstStyle/>
        <a:p>
          <a:endParaRPr lang="ru-RU"/>
        </a:p>
      </dgm:t>
    </dgm:pt>
    <dgm:pt modelId="{6219E262-0200-4186-8BAC-06704EF79D8B}" type="pres">
      <dgm:prSet presAssocID="{1D291676-84B9-422E-9112-CDD574868FCD}" presName="rootComposite" presStyleCnt="0"/>
      <dgm:spPr/>
      <dgm:t>
        <a:bodyPr/>
        <a:lstStyle/>
        <a:p>
          <a:endParaRPr lang="ru-RU"/>
        </a:p>
      </dgm:t>
    </dgm:pt>
    <dgm:pt modelId="{85FD773A-1521-404D-834F-F087B8E9C7BE}" type="pres">
      <dgm:prSet presAssocID="{1D291676-84B9-422E-9112-CDD574868FCD}" presName="rootText" presStyleLbl="node1" presStyleIdx="0" presStyleCnt="4"/>
      <dgm:spPr/>
      <dgm:t>
        <a:bodyPr/>
        <a:lstStyle/>
        <a:p>
          <a:endParaRPr lang="ru-RU"/>
        </a:p>
      </dgm:t>
    </dgm:pt>
    <dgm:pt modelId="{1291C208-49A8-42C7-B1C4-B1FF0388A6D3}" type="pres">
      <dgm:prSet presAssocID="{1D291676-84B9-422E-9112-CDD574868FCD}" presName="rootConnector" presStyleLbl="node1" presStyleIdx="0" presStyleCnt="4"/>
      <dgm:spPr/>
      <dgm:t>
        <a:bodyPr/>
        <a:lstStyle/>
        <a:p>
          <a:endParaRPr lang="ru-RU"/>
        </a:p>
      </dgm:t>
    </dgm:pt>
    <dgm:pt modelId="{A5F0DE2C-A3A6-4B21-81C5-935D1E81CB3A}" type="pres">
      <dgm:prSet presAssocID="{1D291676-84B9-422E-9112-CDD574868FCD}" presName="childShape" presStyleCnt="0"/>
      <dgm:spPr/>
      <dgm:t>
        <a:bodyPr/>
        <a:lstStyle/>
        <a:p>
          <a:endParaRPr lang="ru-RU"/>
        </a:p>
      </dgm:t>
    </dgm:pt>
    <dgm:pt modelId="{010D6D3E-DC4F-417D-B3E3-F64BE6BB56B0}" type="pres">
      <dgm:prSet presAssocID="{0B67BCC6-F7A3-4BFA-9AF0-D3409CD00979}" presName="Name13" presStyleLbl="parChTrans1D2" presStyleIdx="0" presStyleCnt="18"/>
      <dgm:spPr/>
      <dgm:t>
        <a:bodyPr/>
        <a:lstStyle/>
        <a:p>
          <a:endParaRPr lang="ru-RU"/>
        </a:p>
      </dgm:t>
    </dgm:pt>
    <dgm:pt modelId="{5AA83090-424F-47CF-8788-E9E336416C31}" type="pres">
      <dgm:prSet presAssocID="{26ED2F71-B4F2-42AF-99E1-431FDDC373F8}" presName="childText" presStyleLbl="bgAcc1" presStyleIdx="0" presStyleCnt="18" custScaleX="118917" custScaleY="98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81781-E405-47E3-A68C-29FB50E24215}" type="pres">
      <dgm:prSet presAssocID="{139D176B-BEA3-4B81-9BC7-92A3647B5B78}" presName="Name13" presStyleLbl="parChTrans1D2" presStyleIdx="1" presStyleCnt="18"/>
      <dgm:spPr/>
      <dgm:t>
        <a:bodyPr/>
        <a:lstStyle/>
        <a:p>
          <a:endParaRPr lang="ru-RU"/>
        </a:p>
      </dgm:t>
    </dgm:pt>
    <dgm:pt modelId="{F80D2976-E99C-4406-9248-A80A5665EC2A}" type="pres">
      <dgm:prSet presAssocID="{4C371E8E-3672-406A-87C4-EC394DB90F52}" presName="childText" presStyleLbl="bgAcc1" presStyleIdx="1" presStyleCnt="18" custScaleX="114908" custScaleY="170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0A5C1-024D-4CB2-B420-A43F0669F54F}" type="pres">
      <dgm:prSet presAssocID="{69CF979A-B9F6-4FDC-9C8F-35C7D990F106}" presName="Name13" presStyleLbl="parChTrans1D2" presStyleIdx="2" presStyleCnt="18"/>
      <dgm:spPr/>
      <dgm:t>
        <a:bodyPr/>
        <a:lstStyle/>
        <a:p>
          <a:endParaRPr lang="ru-RU"/>
        </a:p>
      </dgm:t>
    </dgm:pt>
    <dgm:pt modelId="{27FEC92B-2AC9-4C45-B621-5E17163F4134}" type="pres">
      <dgm:prSet presAssocID="{FAB65A97-742B-4419-9630-4DE72FB3ECE0}" presName="childText" presStyleLbl="bgAcc1" presStyleIdx="2" presStyleCnt="18" custScaleX="114908" custScaleY="183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009D4-F2D1-41C3-9C8C-DF0A5B6580F4}" type="pres">
      <dgm:prSet presAssocID="{228C3969-B5F8-49DD-9CEF-FA8C431CE098}" presName="root" presStyleCnt="0"/>
      <dgm:spPr/>
      <dgm:t>
        <a:bodyPr/>
        <a:lstStyle/>
        <a:p>
          <a:endParaRPr lang="ru-RU"/>
        </a:p>
      </dgm:t>
    </dgm:pt>
    <dgm:pt modelId="{CDBEE52D-E180-48DC-9F2C-C86AD82A8FB7}" type="pres">
      <dgm:prSet presAssocID="{228C3969-B5F8-49DD-9CEF-FA8C431CE098}" presName="rootComposite" presStyleCnt="0"/>
      <dgm:spPr/>
      <dgm:t>
        <a:bodyPr/>
        <a:lstStyle/>
        <a:p>
          <a:endParaRPr lang="ru-RU"/>
        </a:p>
      </dgm:t>
    </dgm:pt>
    <dgm:pt modelId="{C7B56037-7B96-42FC-8DE1-245D76F658EC}" type="pres">
      <dgm:prSet presAssocID="{228C3969-B5F8-49DD-9CEF-FA8C431CE098}" presName="rootText" presStyleLbl="node1" presStyleIdx="1" presStyleCnt="4"/>
      <dgm:spPr/>
      <dgm:t>
        <a:bodyPr/>
        <a:lstStyle/>
        <a:p>
          <a:endParaRPr lang="ru-RU"/>
        </a:p>
      </dgm:t>
    </dgm:pt>
    <dgm:pt modelId="{7E2667DF-863E-4790-8F28-9EE41DB195CA}" type="pres">
      <dgm:prSet presAssocID="{228C3969-B5F8-49DD-9CEF-FA8C431CE098}" presName="rootConnector" presStyleLbl="node1" presStyleIdx="1" presStyleCnt="4"/>
      <dgm:spPr/>
      <dgm:t>
        <a:bodyPr/>
        <a:lstStyle/>
        <a:p>
          <a:endParaRPr lang="ru-RU"/>
        </a:p>
      </dgm:t>
    </dgm:pt>
    <dgm:pt modelId="{22A7E94C-2A78-4880-8DFE-1F8C7169DBDC}" type="pres">
      <dgm:prSet presAssocID="{228C3969-B5F8-49DD-9CEF-FA8C431CE098}" presName="childShape" presStyleCnt="0"/>
      <dgm:spPr/>
      <dgm:t>
        <a:bodyPr/>
        <a:lstStyle/>
        <a:p>
          <a:endParaRPr lang="ru-RU"/>
        </a:p>
      </dgm:t>
    </dgm:pt>
    <dgm:pt modelId="{0BB65266-FAC4-465F-A687-E2B0BCF3CBB8}" type="pres">
      <dgm:prSet presAssocID="{AF0ED347-DCE6-47CB-B25D-A7801E726F0C}" presName="Name13" presStyleLbl="parChTrans1D2" presStyleIdx="3" presStyleCnt="18"/>
      <dgm:spPr/>
      <dgm:t>
        <a:bodyPr/>
        <a:lstStyle/>
        <a:p>
          <a:endParaRPr lang="ru-RU"/>
        </a:p>
      </dgm:t>
    </dgm:pt>
    <dgm:pt modelId="{1F4558AB-0562-4ECC-8E25-E8F5C8254F80}" type="pres">
      <dgm:prSet presAssocID="{8C2B9D54-8C48-4877-BF09-D2169EC34AB5}" presName="childText" presStyleLbl="bgAcc1" presStyleIdx="3" presStyleCnt="18" custScaleX="115952" custScaleY="94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CF1CF-6EF4-4F06-B6A4-438A2175AF06}" type="pres">
      <dgm:prSet presAssocID="{BF78D81C-D617-4061-8A3B-D63049C06598}" presName="Name13" presStyleLbl="parChTrans1D2" presStyleIdx="4" presStyleCnt="18"/>
      <dgm:spPr/>
      <dgm:t>
        <a:bodyPr/>
        <a:lstStyle/>
        <a:p>
          <a:endParaRPr lang="ru-RU"/>
        </a:p>
      </dgm:t>
    </dgm:pt>
    <dgm:pt modelId="{1E908F6C-1B19-45E6-A88B-1B035DC43ADA}" type="pres">
      <dgm:prSet presAssocID="{F5539BDE-046E-482E-A53C-59CEC7BDF6D7}" presName="childText" presStyleLbl="bgAcc1" presStyleIdx="4" presStyleCnt="18" custScaleX="114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AFC50-D85E-46E0-B792-C75D92CBA56E}" type="pres">
      <dgm:prSet presAssocID="{2B06A1CD-9C56-4D7D-A491-B564784B1ED1}" presName="Name13" presStyleLbl="parChTrans1D2" presStyleIdx="5" presStyleCnt="18"/>
      <dgm:spPr/>
      <dgm:t>
        <a:bodyPr/>
        <a:lstStyle/>
        <a:p>
          <a:endParaRPr lang="ru-RU"/>
        </a:p>
      </dgm:t>
    </dgm:pt>
    <dgm:pt modelId="{5A136686-A69B-4389-A7A7-A864D9E1FA8C}" type="pres">
      <dgm:prSet presAssocID="{8AFFA16E-D88B-4209-8C97-EFBF6D6BF351}" presName="childText" presStyleLbl="bgAcc1" presStyleIdx="5" presStyleCnt="18" custScaleX="114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641C0-9F80-4B22-98CD-CA6A4A6BB250}" type="pres">
      <dgm:prSet presAssocID="{9294D2A2-F831-4840-BC53-8A344B2FAEED}" presName="Name13" presStyleLbl="parChTrans1D2" presStyleIdx="6" presStyleCnt="18"/>
      <dgm:spPr/>
      <dgm:t>
        <a:bodyPr/>
        <a:lstStyle/>
        <a:p>
          <a:endParaRPr lang="ru-RU"/>
        </a:p>
      </dgm:t>
    </dgm:pt>
    <dgm:pt modelId="{03A45E8E-78CE-4E91-94B3-EBE1CA2BC885}" type="pres">
      <dgm:prSet presAssocID="{BECD70E1-9548-490F-BF7F-D8F027BDAAE3}" presName="childText" presStyleLbl="bgAcc1" presStyleIdx="6" presStyleCnt="18" custScaleX="114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2DD742-D71D-47A9-9207-92757B3D9577}" type="pres">
      <dgm:prSet presAssocID="{22CA6178-BAD9-4645-83DD-07349CDBB6AE}" presName="Name13" presStyleLbl="parChTrans1D2" presStyleIdx="7" presStyleCnt="18"/>
      <dgm:spPr/>
      <dgm:t>
        <a:bodyPr/>
        <a:lstStyle/>
        <a:p>
          <a:endParaRPr lang="ru-RU"/>
        </a:p>
      </dgm:t>
    </dgm:pt>
    <dgm:pt modelId="{957FBFFD-B660-4042-889C-A4668CC30EE3}" type="pres">
      <dgm:prSet presAssocID="{887C6AA2-B178-43F8-9B3A-F4740E6BA6DC}" presName="childText" presStyleLbl="bgAcc1" presStyleIdx="7" presStyleCnt="18" custScaleX="114908" custScaleY="172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05802-82E9-4FF8-B35E-BBF6F9FEE83B}" type="pres">
      <dgm:prSet presAssocID="{FF8324FF-D750-4682-AC7E-62D8D6B04BE4}" presName="Name13" presStyleLbl="parChTrans1D2" presStyleIdx="8" presStyleCnt="18"/>
      <dgm:spPr/>
      <dgm:t>
        <a:bodyPr/>
        <a:lstStyle/>
        <a:p>
          <a:endParaRPr lang="ru-RU"/>
        </a:p>
      </dgm:t>
    </dgm:pt>
    <dgm:pt modelId="{EE29E6E4-1748-4EDF-9B64-5B22692DD4FA}" type="pres">
      <dgm:prSet presAssocID="{84AEF6DD-4D88-4C81-BA28-9F714427FE5C}" presName="childText" presStyleLbl="bgAcc1" presStyleIdx="8" presStyleCnt="18" custScaleX="114908" custScaleY="171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54A45-DB7C-4928-AFD7-00F295E764BD}" type="pres">
      <dgm:prSet presAssocID="{F37727E2-8A1B-47A2-8763-894B2DB2D9C1}" presName="root" presStyleCnt="0"/>
      <dgm:spPr/>
      <dgm:t>
        <a:bodyPr/>
        <a:lstStyle/>
        <a:p>
          <a:endParaRPr lang="ru-RU"/>
        </a:p>
      </dgm:t>
    </dgm:pt>
    <dgm:pt modelId="{5F108EAF-49CE-4AD2-9379-2A852F633FD9}" type="pres">
      <dgm:prSet presAssocID="{F37727E2-8A1B-47A2-8763-894B2DB2D9C1}" presName="rootComposite" presStyleCnt="0"/>
      <dgm:spPr/>
      <dgm:t>
        <a:bodyPr/>
        <a:lstStyle/>
        <a:p>
          <a:endParaRPr lang="ru-RU"/>
        </a:p>
      </dgm:t>
    </dgm:pt>
    <dgm:pt modelId="{B5D01657-2D26-4B4E-82A9-B83B02A744CC}" type="pres">
      <dgm:prSet presAssocID="{F37727E2-8A1B-47A2-8763-894B2DB2D9C1}" presName="rootText" presStyleLbl="node1" presStyleIdx="2" presStyleCnt="4" custScaleX="108287"/>
      <dgm:spPr/>
      <dgm:t>
        <a:bodyPr/>
        <a:lstStyle/>
        <a:p>
          <a:endParaRPr lang="ru-RU"/>
        </a:p>
      </dgm:t>
    </dgm:pt>
    <dgm:pt modelId="{A8F37E37-F740-4F83-8EDE-A6E03CA934C9}" type="pres">
      <dgm:prSet presAssocID="{F37727E2-8A1B-47A2-8763-894B2DB2D9C1}" presName="rootConnector" presStyleLbl="node1" presStyleIdx="2" presStyleCnt="4"/>
      <dgm:spPr/>
      <dgm:t>
        <a:bodyPr/>
        <a:lstStyle/>
        <a:p>
          <a:endParaRPr lang="ru-RU"/>
        </a:p>
      </dgm:t>
    </dgm:pt>
    <dgm:pt modelId="{E8CA5E01-EA3D-4AD5-AB89-7BB5B22F53B8}" type="pres">
      <dgm:prSet presAssocID="{F37727E2-8A1B-47A2-8763-894B2DB2D9C1}" presName="childShape" presStyleCnt="0"/>
      <dgm:spPr/>
      <dgm:t>
        <a:bodyPr/>
        <a:lstStyle/>
        <a:p>
          <a:endParaRPr lang="ru-RU"/>
        </a:p>
      </dgm:t>
    </dgm:pt>
    <dgm:pt modelId="{F5CFBAF5-779B-45B4-852E-2F940626FC66}" type="pres">
      <dgm:prSet presAssocID="{0142502F-5B01-4948-A611-6CC0939F4EF8}" presName="Name13" presStyleLbl="parChTrans1D2" presStyleIdx="9" presStyleCnt="18"/>
      <dgm:spPr/>
      <dgm:t>
        <a:bodyPr/>
        <a:lstStyle/>
        <a:p>
          <a:endParaRPr lang="ru-RU"/>
        </a:p>
      </dgm:t>
    </dgm:pt>
    <dgm:pt modelId="{AF41458D-6C4D-40BA-B88B-48EFEC7B761F}" type="pres">
      <dgm:prSet presAssocID="{63F6FF45-2207-4BB1-A596-D4EF96858E95}" presName="childText" presStyleLbl="bgAcc1" presStyleIdx="9" presStyleCnt="18" custScaleX="118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CDABC-8934-4F9A-90BE-C0FA79D93187}" type="pres">
      <dgm:prSet presAssocID="{BD4C9BAE-F7C7-4852-ABD7-62A3F1BA0CFC}" presName="Name13" presStyleLbl="parChTrans1D2" presStyleIdx="10" presStyleCnt="18"/>
      <dgm:spPr/>
      <dgm:t>
        <a:bodyPr/>
        <a:lstStyle/>
        <a:p>
          <a:endParaRPr lang="ru-RU"/>
        </a:p>
      </dgm:t>
    </dgm:pt>
    <dgm:pt modelId="{B24DD116-3861-4EF9-9E79-36FF5D83FDF9}" type="pres">
      <dgm:prSet presAssocID="{E774267F-F4BD-4DE7-A5E1-0F5EB0CE3B60}" presName="childText" presStyleLbl="bgAcc1" presStyleIdx="10" presStyleCnt="18" custScaleX="114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714C0-4DD3-43C8-A51F-30FA627EBA6B}" type="pres">
      <dgm:prSet presAssocID="{C0866D54-0939-4025-8945-69C17184B2D3}" presName="Name13" presStyleLbl="parChTrans1D2" presStyleIdx="11" presStyleCnt="18"/>
      <dgm:spPr/>
      <dgm:t>
        <a:bodyPr/>
        <a:lstStyle/>
        <a:p>
          <a:endParaRPr lang="ru-RU"/>
        </a:p>
      </dgm:t>
    </dgm:pt>
    <dgm:pt modelId="{C946D360-3329-4FF6-BB93-66134E05AD1A}" type="pres">
      <dgm:prSet presAssocID="{745B01B3-96E6-4872-87BA-48A62C53C150}" presName="childText" presStyleLbl="bgAcc1" presStyleIdx="11" presStyleCnt="18" custScaleX="114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60860-DF2B-45E2-AC39-CF3761B7F991}" type="pres">
      <dgm:prSet presAssocID="{5FE733B5-D88F-4F85-8D7B-66B3C25B739B}" presName="Name13" presStyleLbl="parChTrans1D2" presStyleIdx="12" presStyleCnt="18"/>
      <dgm:spPr/>
      <dgm:t>
        <a:bodyPr/>
        <a:lstStyle/>
        <a:p>
          <a:endParaRPr lang="ru-RU"/>
        </a:p>
      </dgm:t>
    </dgm:pt>
    <dgm:pt modelId="{2471F1F6-B91D-4908-8129-11B76B04A9F6}" type="pres">
      <dgm:prSet presAssocID="{9EF428E0-D8C5-47A9-89EF-CE663BFF3B17}" presName="childText" presStyleLbl="bgAcc1" presStyleIdx="12" presStyleCnt="18" custScaleX="114908" custLinFactNeighborX="1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4B9AE-C755-4BC2-84BB-171EAD943448}" type="pres">
      <dgm:prSet presAssocID="{170DA56A-45C4-4488-9963-279AA135EAD3}" presName="Name13" presStyleLbl="parChTrans1D2" presStyleIdx="13" presStyleCnt="18"/>
      <dgm:spPr/>
      <dgm:t>
        <a:bodyPr/>
        <a:lstStyle/>
        <a:p>
          <a:endParaRPr lang="ru-RU"/>
        </a:p>
      </dgm:t>
    </dgm:pt>
    <dgm:pt modelId="{45D7D569-6FD6-4FF2-B60D-36DFDE9049E3}" type="pres">
      <dgm:prSet presAssocID="{A2BCB49B-72CF-4AB7-9565-1793D3182ECC}" presName="childText" presStyleLbl="bgAcc1" presStyleIdx="13" presStyleCnt="18" custScaleX="114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3191B-2CD4-4F8E-A242-04730F1851CF}" type="pres">
      <dgm:prSet presAssocID="{0BE63048-1B9B-413C-8BD9-776C67D4B173}" presName="Name13" presStyleLbl="parChTrans1D2" presStyleIdx="14" presStyleCnt="18"/>
      <dgm:spPr/>
      <dgm:t>
        <a:bodyPr/>
        <a:lstStyle/>
        <a:p>
          <a:endParaRPr lang="ru-RU"/>
        </a:p>
      </dgm:t>
    </dgm:pt>
    <dgm:pt modelId="{6D6BABFB-FF8F-4C8F-BB2F-E0A82E0D315E}" type="pres">
      <dgm:prSet presAssocID="{1FAB5CBC-3CDA-43F6-B04A-52B3EFDC2D35}" presName="childText" presStyleLbl="bgAcc1" presStyleIdx="14" presStyleCnt="18" custScaleX="114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2047B-D31C-4488-B512-FC70C30040FF}" type="pres">
      <dgm:prSet presAssocID="{8598B5B5-9547-490B-B2F8-E75EE60FC18C}" presName="Name13" presStyleLbl="parChTrans1D2" presStyleIdx="15" presStyleCnt="18"/>
      <dgm:spPr/>
      <dgm:t>
        <a:bodyPr/>
        <a:lstStyle/>
        <a:p>
          <a:endParaRPr lang="ru-RU"/>
        </a:p>
      </dgm:t>
    </dgm:pt>
    <dgm:pt modelId="{813F23DD-8FD2-415B-9EB6-58C8C6CAE0BB}" type="pres">
      <dgm:prSet presAssocID="{B8F81C8D-E908-4C67-A34D-286C6557B8DE}" presName="childText" presStyleLbl="bgAcc1" presStyleIdx="15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A54AC-1376-4499-A746-E554CD3773B8}" type="pres">
      <dgm:prSet presAssocID="{AC76CEF7-7AAF-4426-A2A7-360A01612123}" presName="root" presStyleCnt="0"/>
      <dgm:spPr/>
      <dgm:t>
        <a:bodyPr/>
        <a:lstStyle/>
        <a:p>
          <a:endParaRPr lang="ru-RU"/>
        </a:p>
      </dgm:t>
    </dgm:pt>
    <dgm:pt modelId="{415E2380-A575-4DBD-9C0B-E70B9B4666CD}" type="pres">
      <dgm:prSet presAssocID="{AC76CEF7-7AAF-4426-A2A7-360A01612123}" presName="rootComposite" presStyleCnt="0"/>
      <dgm:spPr/>
      <dgm:t>
        <a:bodyPr/>
        <a:lstStyle/>
        <a:p>
          <a:endParaRPr lang="ru-RU"/>
        </a:p>
      </dgm:t>
    </dgm:pt>
    <dgm:pt modelId="{455FE35C-D224-4FBE-A8E1-3E08E5E0EA6D}" type="pres">
      <dgm:prSet presAssocID="{AC76CEF7-7AAF-4426-A2A7-360A01612123}" presName="rootText" presStyleLbl="node1" presStyleIdx="3" presStyleCnt="4" custScaleX="178343" custScaleY="96821"/>
      <dgm:spPr/>
      <dgm:t>
        <a:bodyPr/>
        <a:lstStyle/>
        <a:p>
          <a:endParaRPr lang="ru-RU"/>
        </a:p>
      </dgm:t>
    </dgm:pt>
    <dgm:pt modelId="{6187481A-120E-4E2A-A9B9-5D17B0084FA2}" type="pres">
      <dgm:prSet presAssocID="{AC76CEF7-7AAF-4426-A2A7-360A01612123}" presName="rootConnector" presStyleLbl="node1" presStyleIdx="3" presStyleCnt="4"/>
      <dgm:spPr/>
      <dgm:t>
        <a:bodyPr/>
        <a:lstStyle/>
        <a:p>
          <a:endParaRPr lang="ru-RU"/>
        </a:p>
      </dgm:t>
    </dgm:pt>
    <dgm:pt modelId="{0E064352-6C96-4569-B11D-B901F7853437}" type="pres">
      <dgm:prSet presAssocID="{AC76CEF7-7AAF-4426-A2A7-360A01612123}" presName="childShape" presStyleCnt="0"/>
      <dgm:spPr/>
      <dgm:t>
        <a:bodyPr/>
        <a:lstStyle/>
        <a:p>
          <a:endParaRPr lang="ru-RU"/>
        </a:p>
      </dgm:t>
    </dgm:pt>
    <dgm:pt modelId="{54E82546-21B3-49D3-A99E-F2288FBD2157}" type="pres">
      <dgm:prSet presAssocID="{F1828CBF-23E5-4AC3-8B03-35E3D302C03F}" presName="Name13" presStyleLbl="parChTrans1D2" presStyleIdx="16" presStyleCnt="18"/>
      <dgm:spPr/>
      <dgm:t>
        <a:bodyPr/>
        <a:lstStyle/>
        <a:p>
          <a:endParaRPr lang="ru-RU"/>
        </a:p>
      </dgm:t>
    </dgm:pt>
    <dgm:pt modelId="{C49A431A-B8D2-47D4-8D1C-C6F38460A311}" type="pres">
      <dgm:prSet presAssocID="{DC65825A-A320-4808-84B6-F2017DC19AF2}" presName="childText" presStyleLbl="bgAcc1" presStyleIdx="16" presStyleCnt="18" custScaleX="198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6486F-949E-4933-9884-58A03F4A1CD9}" type="pres">
      <dgm:prSet presAssocID="{EE09129F-8902-4837-9E33-A0B30D19172B}" presName="Name13" presStyleLbl="parChTrans1D2" presStyleIdx="17" presStyleCnt="18"/>
      <dgm:spPr/>
      <dgm:t>
        <a:bodyPr/>
        <a:lstStyle/>
        <a:p>
          <a:endParaRPr lang="ru-RU"/>
        </a:p>
      </dgm:t>
    </dgm:pt>
    <dgm:pt modelId="{6A234094-808A-4C36-8CF3-3A24E68079BE}" type="pres">
      <dgm:prSet presAssocID="{C87A60C5-F3CA-4502-9381-9A2F4D6C6EC8}" presName="childText" presStyleLbl="bgAcc1" presStyleIdx="17" presStyleCnt="18" custScaleX="198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7E80BD-F72B-4162-95CE-2BDB334EF506}" type="presOf" srcId="{F37727E2-8A1B-47A2-8763-894B2DB2D9C1}" destId="{A8F37E37-F740-4F83-8EDE-A6E03CA934C9}" srcOrd="1" destOrd="0" presId="urn:microsoft.com/office/officeart/2005/8/layout/hierarchy3"/>
    <dgm:cxn modelId="{71E83C09-F9C3-416F-9E92-E9F9080BEA37}" type="presOf" srcId="{F5539BDE-046E-482E-A53C-59CEC7BDF6D7}" destId="{1E908F6C-1B19-45E6-A88B-1B035DC43ADA}" srcOrd="0" destOrd="0" presId="urn:microsoft.com/office/officeart/2005/8/layout/hierarchy3"/>
    <dgm:cxn modelId="{9044B6C4-9CC4-44BD-8045-312EB29FBE9D}" type="presOf" srcId="{F0B9E691-AB9E-4B2F-BDA0-96AF58CF2DB8}" destId="{5251F206-AF03-422A-966E-9D876D02F29E}" srcOrd="0" destOrd="0" presId="urn:microsoft.com/office/officeart/2005/8/layout/hierarchy3"/>
    <dgm:cxn modelId="{B8C62B5D-0AA2-4A9F-B730-7F8CFACC621E}" type="presOf" srcId="{5FE733B5-D88F-4F85-8D7B-66B3C25B739B}" destId="{37660860-DF2B-45E2-AC39-CF3761B7F991}" srcOrd="0" destOrd="0" presId="urn:microsoft.com/office/officeart/2005/8/layout/hierarchy3"/>
    <dgm:cxn modelId="{BAB4D748-0336-4189-921C-B5716810B689}" srcId="{228C3969-B5F8-49DD-9CEF-FA8C431CE098}" destId="{BECD70E1-9548-490F-BF7F-D8F027BDAAE3}" srcOrd="3" destOrd="0" parTransId="{9294D2A2-F831-4840-BC53-8A344B2FAEED}" sibTransId="{288BB231-4901-4D4D-82D5-5D4CD1138525}"/>
    <dgm:cxn modelId="{FF319E8C-2CF4-4317-9B11-F086417C5C10}" type="presOf" srcId="{F1828CBF-23E5-4AC3-8B03-35E3D302C03F}" destId="{54E82546-21B3-49D3-A99E-F2288FBD2157}" srcOrd="0" destOrd="0" presId="urn:microsoft.com/office/officeart/2005/8/layout/hierarchy3"/>
    <dgm:cxn modelId="{1D266CAF-FBB5-4EC7-B306-176BB130346E}" type="presOf" srcId="{DC65825A-A320-4808-84B6-F2017DC19AF2}" destId="{C49A431A-B8D2-47D4-8D1C-C6F38460A311}" srcOrd="0" destOrd="0" presId="urn:microsoft.com/office/officeart/2005/8/layout/hierarchy3"/>
    <dgm:cxn modelId="{9B6D94B1-693C-4BD1-A21C-E447A5582F73}" type="presOf" srcId="{8C2B9D54-8C48-4877-BF09-D2169EC34AB5}" destId="{1F4558AB-0562-4ECC-8E25-E8F5C8254F80}" srcOrd="0" destOrd="0" presId="urn:microsoft.com/office/officeart/2005/8/layout/hierarchy3"/>
    <dgm:cxn modelId="{440B73D5-C1FA-4A7A-AAF9-09E376E3CBBA}" type="presOf" srcId="{84AEF6DD-4D88-4C81-BA28-9F714427FE5C}" destId="{EE29E6E4-1748-4EDF-9B64-5B22692DD4FA}" srcOrd="0" destOrd="0" presId="urn:microsoft.com/office/officeart/2005/8/layout/hierarchy3"/>
    <dgm:cxn modelId="{18B42FFA-7FC7-4A2E-AD10-B7315437BBCC}" type="presOf" srcId="{FAB65A97-742B-4419-9630-4DE72FB3ECE0}" destId="{27FEC92B-2AC9-4C45-B621-5E17163F4134}" srcOrd="0" destOrd="0" presId="urn:microsoft.com/office/officeart/2005/8/layout/hierarchy3"/>
    <dgm:cxn modelId="{6A511177-6880-4789-BAB2-2F6446D11B88}" srcId="{228C3969-B5F8-49DD-9CEF-FA8C431CE098}" destId="{887C6AA2-B178-43F8-9B3A-F4740E6BA6DC}" srcOrd="4" destOrd="0" parTransId="{22CA6178-BAD9-4645-83DD-07349CDBB6AE}" sibTransId="{63083B2B-F36B-4579-9727-3A365E0D504E}"/>
    <dgm:cxn modelId="{BC27D630-B6D0-4B60-A7CC-00C2EEF4CFED}" type="presOf" srcId="{1D291676-84B9-422E-9112-CDD574868FCD}" destId="{85FD773A-1521-404D-834F-F087B8E9C7BE}" srcOrd="0" destOrd="0" presId="urn:microsoft.com/office/officeart/2005/8/layout/hierarchy3"/>
    <dgm:cxn modelId="{E9B758DA-2ACB-43BB-8FD6-816D4FA9E92C}" type="presOf" srcId="{0B67BCC6-F7A3-4BFA-9AF0-D3409CD00979}" destId="{010D6D3E-DC4F-417D-B3E3-F64BE6BB56B0}" srcOrd="0" destOrd="0" presId="urn:microsoft.com/office/officeart/2005/8/layout/hierarchy3"/>
    <dgm:cxn modelId="{44462037-5858-4EE3-9C20-6659D851CE8F}" type="presOf" srcId="{8AFFA16E-D88B-4209-8C97-EFBF6D6BF351}" destId="{5A136686-A69B-4389-A7A7-A864D9E1FA8C}" srcOrd="0" destOrd="0" presId="urn:microsoft.com/office/officeart/2005/8/layout/hierarchy3"/>
    <dgm:cxn modelId="{D557F9F4-7ED9-4505-BDDB-35901600A2BD}" type="presOf" srcId="{887C6AA2-B178-43F8-9B3A-F4740E6BA6DC}" destId="{957FBFFD-B660-4042-889C-A4668CC30EE3}" srcOrd="0" destOrd="0" presId="urn:microsoft.com/office/officeart/2005/8/layout/hierarchy3"/>
    <dgm:cxn modelId="{179D170E-48BE-4F87-A634-109B64612E0D}" srcId="{1D291676-84B9-422E-9112-CDD574868FCD}" destId="{FAB65A97-742B-4419-9630-4DE72FB3ECE0}" srcOrd="2" destOrd="0" parTransId="{69CF979A-B9F6-4FDC-9C8F-35C7D990F106}" sibTransId="{1B6CD45D-2C35-46A8-BE48-D4140D510F19}"/>
    <dgm:cxn modelId="{8C41BB57-A7BD-4B5F-AF88-05AB58C0F642}" type="presOf" srcId="{BD4C9BAE-F7C7-4852-ABD7-62A3F1BA0CFC}" destId="{E8BCDABC-8934-4F9A-90BE-C0FA79D93187}" srcOrd="0" destOrd="0" presId="urn:microsoft.com/office/officeart/2005/8/layout/hierarchy3"/>
    <dgm:cxn modelId="{11F55485-4B55-430E-AB90-37583A85705F}" type="presOf" srcId="{2B06A1CD-9C56-4D7D-A491-B564784B1ED1}" destId="{ACBAFC50-D85E-46E0-B792-C75D92CBA56E}" srcOrd="0" destOrd="0" presId="urn:microsoft.com/office/officeart/2005/8/layout/hierarchy3"/>
    <dgm:cxn modelId="{84B771F4-02FA-4037-B191-F11518068B87}" srcId="{F37727E2-8A1B-47A2-8763-894B2DB2D9C1}" destId="{1FAB5CBC-3CDA-43F6-B04A-52B3EFDC2D35}" srcOrd="5" destOrd="0" parTransId="{0BE63048-1B9B-413C-8BD9-776C67D4B173}" sibTransId="{7D9DE7CC-D7AE-424A-A7D8-4D8A09A4ACF9}"/>
    <dgm:cxn modelId="{723C668E-3006-45C3-A62A-9FC66466A27B}" type="presOf" srcId="{69CF979A-B9F6-4FDC-9C8F-35C7D990F106}" destId="{14C0A5C1-024D-4CB2-B420-A43F0669F54F}" srcOrd="0" destOrd="0" presId="urn:microsoft.com/office/officeart/2005/8/layout/hierarchy3"/>
    <dgm:cxn modelId="{65F782A4-32D1-4B9F-A5CF-79F261B6B32A}" type="presOf" srcId="{63F6FF45-2207-4BB1-A596-D4EF96858E95}" destId="{AF41458D-6C4D-40BA-B88B-48EFEC7B761F}" srcOrd="0" destOrd="0" presId="urn:microsoft.com/office/officeart/2005/8/layout/hierarchy3"/>
    <dgm:cxn modelId="{FB4DCAFE-3D75-40C6-88D1-8A18A2266E66}" srcId="{F37727E2-8A1B-47A2-8763-894B2DB2D9C1}" destId="{E774267F-F4BD-4DE7-A5E1-0F5EB0CE3B60}" srcOrd="1" destOrd="0" parTransId="{BD4C9BAE-F7C7-4852-ABD7-62A3F1BA0CFC}" sibTransId="{1618CC41-25DB-4845-A5C6-CB1379C30FBF}"/>
    <dgm:cxn modelId="{AD7BC17C-28C0-4C94-B947-6783167DA800}" srcId="{1D291676-84B9-422E-9112-CDD574868FCD}" destId="{26ED2F71-B4F2-42AF-99E1-431FDDC373F8}" srcOrd="0" destOrd="0" parTransId="{0B67BCC6-F7A3-4BFA-9AF0-D3409CD00979}" sibTransId="{B046B78D-F397-447B-8731-6E789CFCB030}"/>
    <dgm:cxn modelId="{94593EAC-0A8F-4198-A53A-70B95C9FDDBD}" type="presOf" srcId="{C87A60C5-F3CA-4502-9381-9A2F4D6C6EC8}" destId="{6A234094-808A-4C36-8CF3-3A24E68079BE}" srcOrd="0" destOrd="0" presId="urn:microsoft.com/office/officeart/2005/8/layout/hierarchy3"/>
    <dgm:cxn modelId="{1B7D0FF6-7DAA-44B3-89A2-EF7D02347DA7}" srcId="{F0B9E691-AB9E-4B2F-BDA0-96AF58CF2DB8}" destId="{AC76CEF7-7AAF-4426-A2A7-360A01612123}" srcOrd="3" destOrd="0" parTransId="{F48B11EF-0927-484B-A013-0616B0BC63F2}" sibTransId="{16D008FB-1A36-425F-BB4F-6C1581131813}"/>
    <dgm:cxn modelId="{3EE86737-1098-4625-B81B-0F30CFDF002C}" type="presOf" srcId="{AF0ED347-DCE6-47CB-B25D-A7801E726F0C}" destId="{0BB65266-FAC4-465F-A687-E2B0BCF3CBB8}" srcOrd="0" destOrd="0" presId="urn:microsoft.com/office/officeart/2005/8/layout/hierarchy3"/>
    <dgm:cxn modelId="{A3EE3BD9-F85E-4222-87A2-E8D7E524373C}" srcId="{F37727E2-8A1B-47A2-8763-894B2DB2D9C1}" destId="{A2BCB49B-72CF-4AB7-9565-1793D3182ECC}" srcOrd="4" destOrd="0" parTransId="{170DA56A-45C4-4488-9963-279AA135EAD3}" sibTransId="{BA0700B6-427C-44AB-95F9-86F1BF463513}"/>
    <dgm:cxn modelId="{C0D74547-3496-4B8D-AA7F-58C548276D1E}" srcId="{1D291676-84B9-422E-9112-CDD574868FCD}" destId="{4C371E8E-3672-406A-87C4-EC394DB90F52}" srcOrd="1" destOrd="0" parTransId="{139D176B-BEA3-4B81-9BC7-92A3647B5B78}" sibTransId="{3321F5D8-41FB-443A-B3D8-8A5FBC628D49}"/>
    <dgm:cxn modelId="{9C1DB2BA-C3F4-4EF3-B218-AFB5AE503B37}" type="presOf" srcId="{26ED2F71-B4F2-42AF-99E1-431FDDC373F8}" destId="{5AA83090-424F-47CF-8788-E9E336416C31}" srcOrd="0" destOrd="0" presId="urn:microsoft.com/office/officeart/2005/8/layout/hierarchy3"/>
    <dgm:cxn modelId="{110CF3F0-8D1B-44C1-B83B-8F4688D903B0}" type="presOf" srcId="{BECD70E1-9548-490F-BF7F-D8F027BDAAE3}" destId="{03A45E8E-78CE-4E91-94B3-EBE1CA2BC885}" srcOrd="0" destOrd="0" presId="urn:microsoft.com/office/officeart/2005/8/layout/hierarchy3"/>
    <dgm:cxn modelId="{F8513680-843C-4E93-82E9-DCF4D7BB8410}" type="presOf" srcId="{8598B5B5-9547-490B-B2F8-E75EE60FC18C}" destId="{5652047B-D31C-4488-B512-FC70C30040FF}" srcOrd="0" destOrd="0" presId="urn:microsoft.com/office/officeart/2005/8/layout/hierarchy3"/>
    <dgm:cxn modelId="{39CF581A-2DDE-4531-8A97-636EDCAD9D20}" srcId="{228C3969-B5F8-49DD-9CEF-FA8C431CE098}" destId="{8C2B9D54-8C48-4877-BF09-D2169EC34AB5}" srcOrd="0" destOrd="0" parTransId="{AF0ED347-DCE6-47CB-B25D-A7801E726F0C}" sibTransId="{74CF0CDB-1E8A-4311-8E43-225C29BA0FA1}"/>
    <dgm:cxn modelId="{B73B477B-7AE7-4AB0-8FAB-E24F00AE773D}" type="presOf" srcId="{AC76CEF7-7AAF-4426-A2A7-360A01612123}" destId="{455FE35C-D224-4FBE-A8E1-3E08E5E0EA6D}" srcOrd="0" destOrd="0" presId="urn:microsoft.com/office/officeart/2005/8/layout/hierarchy3"/>
    <dgm:cxn modelId="{3C00DDCD-4353-43C2-B5DA-90CA708A47A1}" type="presOf" srcId="{745B01B3-96E6-4872-87BA-48A62C53C150}" destId="{C946D360-3329-4FF6-BB93-66134E05AD1A}" srcOrd="0" destOrd="0" presId="urn:microsoft.com/office/officeart/2005/8/layout/hierarchy3"/>
    <dgm:cxn modelId="{203EDA55-2B6F-4523-BCC3-DD08C3C80284}" type="presOf" srcId="{9294D2A2-F831-4840-BC53-8A344B2FAEED}" destId="{EE0641C0-9F80-4B22-98CD-CA6A4A6BB250}" srcOrd="0" destOrd="0" presId="urn:microsoft.com/office/officeart/2005/8/layout/hierarchy3"/>
    <dgm:cxn modelId="{B31BE29C-15B2-4B8A-8DD7-D01BEFD04AA2}" srcId="{F0B9E691-AB9E-4B2F-BDA0-96AF58CF2DB8}" destId="{F37727E2-8A1B-47A2-8763-894B2DB2D9C1}" srcOrd="2" destOrd="0" parTransId="{2DA2C4B7-A6F1-411C-81B2-F7FD20025B1D}" sibTransId="{9AB57992-B7B8-4005-9DC5-535CA0DE8D00}"/>
    <dgm:cxn modelId="{D50E2831-68C8-48EE-860E-224E2E7F91D3}" srcId="{F0B9E691-AB9E-4B2F-BDA0-96AF58CF2DB8}" destId="{228C3969-B5F8-49DD-9CEF-FA8C431CE098}" srcOrd="1" destOrd="0" parTransId="{F0749251-F85B-48BF-97F6-100A52566E42}" sibTransId="{67136916-E808-47CA-B103-4AF813747EE7}"/>
    <dgm:cxn modelId="{D094D6E4-EF9D-4AC1-B162-8659F6288F5C}" type="presOf" srcId="{4C371E8E-3672-406A-87C4-EC394DB90F52}" destId="{F80D2976-E99C-4406-9248-A80A5665EC2A}" srcOrd="0" destOrd="0" presId="urn:microsoft.com/office/officeart/2005/8/layout/hierarchy3"/>
    <dgm:cxn modelId="{D08B0D3D-912F-4014-9344-C85BA8898B87}" type="presOf" srcId="{E774267F-F4BD-4DE7-A5E1-0F5EB0CE3B60}" destId="{B24DD116-3861-4EF9-9E79-36FF5D83FDF9}" srcOrd="0" destOrd="0" presId="urn:microsoft.com/office/officeart/2005/8/layout/hierarchy3"/>
    <dgm:cxn modelId="{3E8D8925-6971-4955-93F2-F5B789D37AF3}" type="presOf" srcId="{170DA56A-45C4-4488-9963-279AA135EAD3}" destId="{5CA4B9AE-C755-4BC2-84BB-171EAD943448}" srcOrd="0" destOrd="0" presId="urn:microsoft.com/office/officeart/2005/8/layout/hierarchy3"/>
    <dgm:cxn modelId="{88D8ECE3-0509-414A-A781-210474C2F7AA}" type="presOf" srcId="{C0866D54-0939-4025-8945-69C17184B2D3}" destId="{C23714C0-4DD3-43C8-A51F-30FA627EBA6B}" srcOrd="0" destOrd="0" presId="urn:microsoft.com/office/officeart/2005/8/layout/hierarchy3"/>
    <dgm:cxn modelId="{6D8F56CF-8C07-4DEA-AB05-59110240E063}" srcId="{F37727E2-8A1B-47A2-8763-894B2DB2D9C1}" destId="{745B01B3-96E6-4872-87BA-48A62C53C150}" srcOrd="2" destOrd="0" parTransId="{C0866D54-0939-4025-8945-69C17184B2D3}" sibTransId="{8501ACCF-B772-440C-92A9-961083C183B6}"/>
    <dgm:cxn modelId="{4CDAC34A-2A2A-4B1F-8A0B-5E38798CA2BA}" type="presOf" srcId="{0142502F-5B01-4948-A611-6CC0939F4EF8}" destId="{F5CFBAF5-779B-45B4-852E-2F940626FC66}" srcOrd="0" destOrd="0" presId="urn:microsoft.com/office/officeart/2005/8/layout/hierarchy3"/>
    <dgm:cxn modelId="{44313A12-B18B-4D2A-A0EA-34967ED73B85}" type="presOf" srcId="{22CA6178-BAD9-4645-83DD-07349CDBB6AE}" destId="{212DD742-D71D-47A9-9207-92757B3D9577}" srcOrd="0" destOrd="0" presId="urn:microsoft.com/office/officeart/2005/8/layout/hierarchy3"/>
    <dgm:cxn modelId="{4DA46C32-82B7-4917-86B2-D70F2D4ED73C}" srcId="{F37727E2-8A1B-47A2-8763-894B2DB2D9C1}" destId="{63F6FF45-2207-4BB1-A596-D4EF96858E95}" srcOrd="0" destOrd="0" parTransId="{0142502F-5B01-4948-A611-6CC0939F4EF8}" sibTransId="{15769C73-9A42-4BF3-AB45-8288ED40D94F}"/>
    <dgm:cxn modelId="{DAA76B88-2096-4A90-994A-B125A7003153}" srcId="{AC76CEF7-7AAF-4426-A2A7-360A01612123}" destId="{C87A60C5-F3CA-4502-9381-9A2F4D6C6EC8}" srcOrd="1" destOrd="0" parTransId="{EE09129F-8902-4837-9E33-A0B30D19172B}" sibTransId="{3AC68C65-4342-4D86-9515-B6313774FA66}"/>
    <dgm:cxn modelId="{4F93C6B7-091C-413A-BEEC-7417C1FC2AD5}" srcId="{F37727E2-8A1B-47A2-8763-894B2DB2D9C1}" destId="{B8F81C8D-E908-4C67-A34D-286C6557B8DE}" srcOrd="6" destOrd="0" parTransId="{8598B5B5-9547-490B-B2F8-E75EE60FC18C}" sibTransId="{5D185D9F-44B2-4852-85CB-8AF11F20CECF}"/>
    <dgm:cxn modelId="{C0CFD322-3E1A-4056-84AD-1F39854B8448}" type="presOf" srcId="{228C3969-B5F8-49DD-9CEF-FA8C431CE098}" destId="{C7B56037-7B96-42FC-8DE1-245D76F658EC}" srcOrd="0" destOrd="0" presId="urn:microsoft.com/office/officeart/2005/8/layout/hierarchy3"/>
    <dgm:cxn modelId="{D60428BA-564C-4E34-AAD6-1450B8785987}" type="presOf" srcId="{FF8324FF-D750-4682-AC7E-62D8D6B04BE4}" destId="{52405802-82E9-4FF8-B35E-BBF6F9FEE83B}" srcOrd="0" destOrd="0" presId="urn:microsoft.com/office/officeart/2005/8/layout/hierarchy3"/>
    <dgm:cxn modelId="{092DF233-635C-4D69-9233-B69F2E9A6AEA}" srcId="{F0B9E691-AB9E-4B2F-BDA0-96AF58CF2DB8}" destId="{1D291676-84B9-422E-9112-CDD574868FCD}" srcOrd="0" destOrd="0" parTransId="{D6353919-9F46-4089-86CE-FC5D89E1FB8D}" sibTransId="{EF1B2005-42B3-4C36-A414-0B658F93A398}"/>
    <dgm:cxn modelId="{3DBFAE38-E229-4B46-882B-DBF18CC4354B}" type="presOf" srcId="{AC76CEF7-7AAF-4426-A2A7-360A01612123}" destId="{6187481A-120E-4E2A-A9B9-5D17B0084FA2}" srcOrd="1" destOrd="0" presId="urn:microsoft.com/office/officeart/2005/8/layout/hierarchy3"/>
    <dgm:cxn modelId="{5D1B970A-9167-482C-BCB1-F5CE16D04EBD}" type="presOf" srcId="{1FAB5CBC-3CDA-43F6-B04A-52B3EFDC2D35}" destId="{6D6BABFB-FF8F-4C8F-BB2F-E0A82E0D315E}" srcOrd="0" destOrd="0" presId="urn:microsoft.com/office/officeart/2005/8/layout/hierarchy3"/>
    <dgm:cxn modelId="{2C77A656-0E25-4370-ABCF-B7BB96DE78A8}" type="presOf" srcId="{A2BCB49B-72CF-4AB7-9565-1793D3182ECC}" destId="{45D7D569-6FD6-4FF2-B60D-36DFDE9049E3}" srcOrd="0" destOrd="0" presId="urn:microsoft.com/office/officeart/2005/8/layout/hierarchy3"/>
    <dgm:cxn modelId="{16357D54-1F4F-42AA-96E6-48F4C68A0F00}" type="presOf" srcId="{F37727E2-8A1B-47A2-8763-894B2DB2D9C1}" destId="{B5D01657-2D26-4B4E-82A9-B83B02A744CC}" srcOrd="0" destOrd="0" presId="urn:microsoft.com/office/officeart/2005/8/layout/hierarchy3"/>
    <dgm:cxn modelId="{D960CD1C-ECDB-49BE-AF31-5BC1C701723B}" type="presOf" srcId="{EE09129F-8902-4837-9E33-A0B30D19172B}" destId="{58C6486F-949E-4933-9884-58A03F4A1CD9}" srcOrd="0" destOrd="0" presId="urn:microsoft.com/office/officeart/2005/8/layout/hierarchy3"/>
    <dgm:cxn modelId="{0CC19625-1765-4AE2-971E-9CA42ECC1A7B}" type="presOf" srcId="{BF78D81C-D617-4061-8A3B-D63049C06598}" destId="{894CF1CF-6EF4-4F06-B6A4-438A2175AF06}" srcOrd="0" destOrd="0" presId="urn:microsoft.com/office/officeart/2005/8/layout/hierarchy3"/>
    <dgm:cxn modelId="{5A51CD02-5A3D-4026-BFFB-230603730047}" srcId="{228C3969-B5F8-49DD-9CEF-FA8C431CE098}" destId="{8AFFA16E-D88B-4209-8C97-EFBF6D6BF351}" srcOrd="2" destOrd="0" parTransId="{2B06A1CD-9C56-4D7D-A491-B564784B1ED1}" sibTransId="{3CBAA543-BDC7-4DA1-8F41-57331F58B166}"/>
    <dgm:cxn modelId="{D34E0AD0-E73B-451B-8653-06DCBB1419E9}" type="presOf" srcId="{228C3969-B5F8-49DD-9CEF-FA8C431CE098}" destId="{7E2667DF-863E-4790-8F28-9EE41DB195CA}" srcOrd="1" destOrd="0" presId="urn:microsoft.com/office/officeart/2005/8/layout/hierarchy3"/>
    <dgm:cxn modelId="{FE64395F-C69F-499A-B25F-80709ABAA4B8}" srcId="{228C3969-B5F8-49DD-9CEF-FA8C431CE098}" destId="{F5539BDE-046E-482E-A53C-59CEC7BDF6D7}" srcOrd="1" destOrd="0" parTransId="{BF78D81C-D617-4061-8A3B-D63049C06598}" sibTransId="{4A30B2C0-F062-4668-855D-82582A2E904C}"/>
    <dgm:cxn modelId="{125617FC-279A-4995-848F-88EAAD7443CF}" type="presOf" srcId="{9EF428E0-D8C5-47A9-89EF-CE663BFF3B17}" destId="{2471F1F6-B91D-4908-8129-11B76B04A9F6}" srcOrd="0" destOrd="0" presId="urn:microsoft.com/office/officeart/2005/8/layout/hierarchy3"/>
    <dgm:cxn modelId="{E166735D-2C09-4969-A4A6-08D07DBE95A9}" srcId="{F37727E2-8A1B-47A2-8763-894B2DB2D9C1}" destId="{9EF428E0-D8C5-47A9-89EF-CE663BFF3B17}" srcOrd="3" destOrd="0" parTransId="{5FE733B5-D88F-4F85-8D7B-66B3C25B739B}" sibTransId="{FD8CDFF2-0ADC-474C-9423-CD37397AF8F7}"/>
    <dgm:cxn modelId="{F93A402F-3109-499C-A6DD-8422847D5483}" type="presOf" srcId="{139D176B-BEA3-4B81-9BC7-92A3647B5B78}" destId="{29B81781-E405-47E3-A68C-29FB50E24215}" srcOrd="0" destOrd="0" presId="urn:microsoft.com/office/officeart/2005/8/layout/hierarchy3"/>
    <dgm:cxn modelId="{4B84A769-9512-4E1D-A4FF-A71CB9291EDC}" type="presOf" srcId="{1D291676-84B9-422E-9112-CDD574868FCD}" destId="{1291C208-49A8-42C7-B1C4-B1FF0388A6D3}" srcOrd="1" destOrd="0" presId="urn:microsoft.com/office/officeart/2005/8/layout/hierarchy3"/>
    <dgm:cxn modelId="{09ED4493-5BBA-490C-BEC3-D5D5404147FF}" srcId="{AC76CEF7-7AAF-4426-A2A7-360A01612123}" destId="{DC65825A-A320-4808-84B6-F2017DC19AF2}" srcOrd="0" destOrd="0" parTransId="{F1828CBF-23E5-4AC3-8B03-35E3D302C03F}" sibTransId="{2F78C6B3-835B-442E-9829-A697AC74D4BF}"/>
    <dgm:cxn modelId="{60458923-FA26-46E6-B32B-95281D8CEE36}" type="presOf" srcId="{B8F81C8D-E908-4C67-A34D-286C6557B8DE}" destId="{813F23DD-8FD2-415B-9EB6-58C8C6CAE0BB}" srcOrd="0" destOrd="0" presId="urn:microsoft.com/office/officeart/2005/8/layout/hierarchy3"/>
    <dgm:cxn modelId="{428FD484-A249-4BC9-A715-849B4A2D2338}" srcId="{228C3969-B5F8-49DD-9CEF-FA8C431CE098}" destId="{84AEF6DD-4D88-4C81-BA28-9F714427FE5C}" srcOrd="5" destOrd="0" parTransId="{FF8324FF-D750-4682-AC7E-62D8D6B04BE4}" sibTransId="{B2FB94D7-0359-4210-BFC1-49D6A907DA16}"/>
    <dgm:cxn modelId="{45F36265-E7B2-4E69-8A3D-E26EA8B9587E}" type="presOf" srcId="{0BE63048-1B9B-413C-8BD9-776C67D4B173}" destId="{9BA3191B-2CD4-4F8E-A242-04730F1851CF}" srcOrd="0" destOrd="0" presId="urn:microsoft.com/office/officeart/2005/8/layout/hierarchy3"/>
    <dgm:cxn modelId="{4D2D3430-29F9-49F7-9ED0-844C661897E8}" type="presParOf" srcId="{5251F206-AF03-422A-966E-9D876D02F29E}" destId="{A231C323-72C7-41DD-8A60-7839113CFD19}" srcOrd="0" destOrd="0" presId="urn:microsoft.com/office/officeart/2005/8/layout/hierarchy3"/>
    <dgm:cxn modelId="{0AB53144-6151-4BDE-984A-47BB19452145}" type="presParOf" srcId="{A231C323-72C7-41DD-8A60-7839113CFD19}" destId="{6219E262-0200-4186-8BAC-06704EF79D8B}" srcOrd="0" destOrd="0" presId="urn:microsoft.com/office/officeart/2005/8/layout/hierarchy3"/>
    <dgm:cxn modelId="{238EB4B8-7095-4E07-A033-16E139B3E36A}" type="presParOf" srcId="{6219E262-0200-4186-8BAC-06704EF79D8B}" destId="{85FD773A-1521-404D-834F-F087B8E9C7BE}" srcOrd="0" destOrd="0" presId="urn:microsoft.com/office/officeart/2005/8/layout/hierarchy3"/>
    <dgm:cxn modelId="{F1DCAECF-EA2B-493B-B09F-106B69D3AD0C}" type="presParOf" srcId="{6219E262-0200-4186-8BAC-06704EF79D8B}" destId="{1291C208-49A8-42C7-B1C4-B1FF0388A6D3}" srcOrd="1" destOrd="0" presId="urn:microsoft.com/office/officeart/2005/8/layout/hierarchy3"/>
    <dgm:cxn modelId="{3C652C78-01DD-44FA-9B17-B5AA427ED07A}" type="presParOf" srcId="{A231C323-72C7-41DD-8A60-7839113CFD19}" destId="{A5F0DE2C-A3A6-4B21-81C5-935D1E81CB3A}" srcOrd="1" destOrd="0" presId="urn:microsoft.com/office/officeart/2005/8/layout/hierarchy3"/>
    <dgm:cxn modelId="{077E2DE2-4CDD-4B99-B46C-6E5A182C00E3}" type="presParOf" srcId="{A5F0DE2C-A3A6-4B21-81C5-935D1E81CB3A}" destId="{010D6D3E-DC4F-417D-B3E3-F64BE6BB56B0}" srcOrd="0" destOrd="0" presId="urn:microsoft.com/office/officeart/2005/8/layout/hierarchy3"/>
    <dgm:cxn modelId="{C5553054-C885-4C2E-BA26-0895DE40761E}" type="presParOf" srcId="{A5F0DE2C-A3A6-4B21-81C5-935D1E81CB3A}" destId="{5AA83090-424F-47CF-8788-E9E336416C31}" srcOrd="1" destOrd="0" presId="urn:microsoft.com/office/officeart/2005/8/layout/hierarchy3"/>
    <dgm:cxn modelId="{143856A5-5E5B-4A04-94E0-EDFBC3DBB443}" type="presParOf" srcId="{A5F0DE2C-A3A6-4B21-81C5-935D1E81CB3A}" destId="{29B81781-E405-47E3-A68C-29FB50E24215}" srcOrd="2" destOrd="0" presId="urn:microsoft.com/office/officeart/2005/8/layout/hierarchy3"/>
    <dgm:cxn modelId="{3DD9B676-8DAF-4235-A80C-7DEDDCD4FEC4}" type="presParOf" srcId="{A5F0DE2C-A3A6-4B21-81C5-935D1E81CB3A}" destId="{F80D2976-E99C-4406-9248-A80A5665EC2A}" srcOrd="3" destOrd="0" presId="urn:microsoft.com/office/officeart/2005/8/layout/hierarchy3"/>
    <dgm:cxn modelId="{D55A502A-E783-4330-A198-DEC5A803716F}" type="presParOf" srcId="{A5F0DE2C-A3A6-4B21-81C5-935D1E81CB3A}" destId="{14C0A5C1-024D-4CB2-B420-A43F0669F54F}" srcOrd="4" destOrd="0" presId="urn:microsoft.com/office/officeart/2005/8/layout/hierarchy3"/>
    <dgm:cxn modelId="{440AA1FE-A851-4E6B-B157-4A8764FCE5B0}" type="presParOf" srcId="{A5F0DE2C-A3A6-4B21-81C5-935D1E81CB3A}" destId="{27FEC92B-2AC9-4C45-B621-5E17163F4134}" srcOrd="5" destOrd="0" presId="urn:microsoft.com/office/officeart/2005/8/layout/hierarchy3"/>
    <dgm:cxn modelId="{3EE9684C-4720-4A5D-B430-3AEEF2A8A132}" type="presParOf" srcId="{5251F206-AF03-422A-966E-9D876D02F29E}" destId="{45C009D4-F2D1-41C3-9C8C-DF0A5B6580F4}" srcOrd="1" destOrd="0" presId="urn:microsoft.com/office/officeart/2005/8/layout/hierarchy3"/>
    <dgm:cxn modelId="{0751892F-4EFD-4C2A-974F-4F9A399FA499}" type="presParOf" srcId="{45C009D4-F2D1-41C3-9C8C-DF0A5B6580F4}" destId="{CDBEE52D-E180-48DC-9F2C-C86AD82A8FB7}" srcOrd="0" destOrd="0" presId="urn:microsoft.com/office/officeart/2005/8/layout/hierarchy3"/>
    <dgm:cxn modelId="{3CD60F79-55B8-4398-B79E-9770CE5A28F4}" type="presParOf" srcId="{CDBEE52D-E180-48DC-9F2C-C86AD82A8FB7}" destId="{C7B56037-7B96-42FC-8DE1-245D76F658EC}" srcOrd="0" destOrd="0" presId="urn:microsoft.com/office/officeart/2005/8/layout/hierarchy3"/>
    <dgm:cxn modelId="{7E0A6F19-6C08-4E3B-B1E4-AB1A514185E5}" type="presParOf" srcId="{CDBEE52D-E180-48DC-9F2C-C86AD82A8FB7}" destId="{7E2667DF-863E-4790-8F28-9EE41DB195CA}" srcOrd="1" destOrd="0" presId="urn:microsoft.com/office/officeart/2005/8/layout/hierarchy3"/>
    <dgm:cxn modelId="{2FB6E348-88C2-436F-815A-A767AA2FBC77}" type="presParOf" srcId="{45C009D4-F2D1-41C3-9C8C-DF0A5B6580F4}" destId="{22A7E94C-2A78-4880-8DFE-1F8C7169DBDC}" srcOrd="1" destOrd="0" presId="urn:microsoft.com/office/officeart/2005/8/layout/hierarchy3"/>
    <dgm:cxn modelId="{805928EC-43E4-4EA5-AE38-A59EEE212BBA}" type="presParOf" srcId="{22A7E94C-2A78-4880-8DFE-1F8C7169DBDC}" destId="{0BB65266-FAC4-465F-A687-E2B0BCF3CBB8}" srcOrd="0" destOrd="0" presId="urn:microsoft.com/office/officeart/2005/8/layout/hierarchy3"/>
    <dgm:cxn modelId="{C8F4209E-4728-4A47-849A-5F398A1E3E8B}" type="presParOf" srcId="{22A7E94C-2A78-4880-8DFE-1F8C7169DBDC}" destId="{1F4558AB-0562-4ECC-8E25-E8F5C8254F80}" srcOrd="1" destOrd="0" presId="urn:microsoft.com/office/officeart/2005/8/layout/hierarchy3"/>
    <dgm:cxn modelId="{D0B15D78-ACE0-42DF-9420-08FE85A3E02C}" type="presParOf" srcId="{22A7E94C-2A78-4880-8DFE-1F8C7169DBDC}" destId="{894CF1CF-6EF4-4F06-B6A4-438A2175AF06}" srcOrd="2" destOrd="0" presId="urn:microsoft.com/office/officeart/2005/8/layout/hierarchy3"/>
    <dgm:cxn modelId="{CEB14CAA-FACE-4A4C-965F-3EF74B7F3B23}" type="presParOf" srcId="{22A7E94C-2A78-4880-8DFE-1F8C7169DBDC}" destId="{1E908F6C-1B19-45E6-A88B-1B035DC43ADA}" srcOrd="3" destOrd="0" presId="urn:microsoft.com/office/officeart/2005/8/layout/hierarchy3"/>
    <dgm:cxn modelId="{04139A6B-752D-4046-8EF4-F4F9FF7F9C8B}" type="presParOf" srcId="{22A7E94C-2A78-4880-8DFE-1F8C7169DBDC}" destId="{ACBAFC50-D85E-46E0-B792-C75D92CBA56E}" srcOrd="4" destOrd="0" presId="urn:microsoft.com/office/officeart/2005/8/layout/hierarchy3"/>
    <dgm:cxn modelId="{D8EF0E1A-DD70-45ED-96E3-4CEEA13A3853}" type="presParOf" srcId="{22A7E94C-2A78-4880-8DFE-1F8C7169DBDC}" destId="{5A136686-A69B-4389-A7A7-A864D9E1FA8C}" srcOrd="5" destOrd="0" presId="urn:microsoft.com/office/officeart/2005/8/layout/hierarchy3"/>
    <dgm:cxn modelId="{B544D3A7-C6B3-4AE9-A12A-B50BB3C1D2E5}" type="presParOf" srcId="{22A7E94C-2A78-4880-8DFE-1F8C7169DBDC}" destId="{EE0641C0-9F80-4B22-98CD-CA6A4A6BB250}" srcOrd="6" destOrd="0" presId="urn:microsoft.com/office/officeart/2005/8/layout/hierarchy3"/>
    <dgm:cxn modelId="{13968C59-3855-4B64-8C77-9D32A593C180}" type="presParOf" srcId="{22A7E94C-2A78-4880-8DFE-1F8C7169DBDC}" destId="{03A45E8E-78CE-4E91-94B3-EBE1CA2BC885}" srcOrd="7" destOrd="0" presId="urn:microsoft.com/office/officeart/2005/8/layout/hierarchy3"/>
    <dgm:cxn modelId="{88C5DA7C-D6EE-47AD-9C01-1CC54CE772D6}" type="presParOf" srcId="{22A7E94C-2A78-4880-8DFE-1F8C7169DBDC}" destId="{212DD742-D71D-47A9-9207-92757B3D9577}" srcOrd="8" destOrd="0" presId="urn:microsoft.com/office/officeart/2005/8/layout/hierarchy3"/>
    <dgm:cxn modelId="{48EE485A-DC20-4ACB-9B98-D2B89AC0ED0B}" type="presParOf" srcId="{22A7E94C-2A78-4880-8DFE-1F8C7169DBDC}" destId="{957FBFFD-B660-4042-889C-A4668CC30EE3}" srcOrd="9" destOrd="0" presId="urn:microsoft.com/office/officeart/2005/8/layout/hierarchy3"/>
    <dgm:cxn modelId="{11E2E15B-2432-4867-9931-1C107CF2ADD1}" type="presParOf" srcId="{22A7E94C-2A78-4880-8DFE-1F8C7169DBDC}" destId="{52405802-82E9-4FF8-B35E-BBF6F9FEE83B}" srcOrd="10" destOrd="0" presId="urn:microsoft.com/office/officeart/2005/8/layout/hierarchy3"/>
    <dgm:cxn modelId="{6BB2A2A6-CE40-4A53-A10E-FFD1CC8E0C6A}" type="presParOf" srcId="{22A7E94C-2A78-4880-8DFE-1F8C7169DBDC}" destId="{EE29E6E4-1748-4EDF-9B64-5B22692DD4FA}" srcOrd="11" destOrd="0" presId="urn:microsoft.com/office/officeart/2005/8/layout/hierarchy3"/>
    <dgm:cxn modelId="{99F801F4-090E-41A6-85BE-413163F469B0}" type="presParOf" srcId="{5251F206-AF03-422A-966E-9D876D02F29E}" destId="{27654A45-DB7C-4928-AFD7-00F295E764BD}" srcOrd="2" destOrd="0" presId="urn:microsoft.com/office/officeart/2005/8/layout/hierarchy3"/>
    <dgm:cxn modelId="{CD59EF9E-A53D-4D26-BC13-9C2F12F62801}" type="presParOf" srcId="{27654A45-DB7C-4928-AFD7-00F295E764BD}" destId="{5F108EAF-49CE-4AD2-9379-2A852F633FD9}" srcOrd="0" destOrd="0" presId="urn:microsoft.com/office/officeart/2005/8/layout/hierarchy3"/>
    <dgm:cxn modelId="{11983FCB-B173-475F-8F56-4DD18D30980B}" type="presParOf" srcId="{5F108EAF-49CE-4AD2-9379-2A852F633FD9}" destId="{B5D01657-2D26-4B4E-82A9-B83B02A744CC}" srcOrd="0" destOrd="0" presId="urn:microsoft.com/office/officeart/2005/8/layout/hierarchy3"/>
    <dgm:cxn modelId="{780A2451-462F-46BF-8E84-D2117BC69707}" type="presParOf" srcId="{5F108EAF-49CE-4AD2-9379-2A852F633FD9}" destId="{A8F37E37-F740-4F83-8EDE-A6E03CA934C9}" srcOrd="1" destOrd="0" presId="urn:microsoft.com/office/officeart/2005/8/layout/hierarchy3"/>
    <dgm:cxn modelId="{77326555-41C5-48CD-A70B-387FF98E2CEE}" type="presParOf" srcId="{27654A45-DB7C-4928-AFD7-00F295E764BD}" destId="{E8CA5E01-EA3D-4AD5-AB89-7BB5B22F53B8}" srcOrd="1" destOrd="0" presId="urn:microsoft.com/office/officeart/2005/8/layout/hierarchy3"/>
    <dgm:cxn modelId="{59DE8CB3-039D-436A-AEAD-C76586986225}" type="presParOf" srcId="{E8CA5E01-EA3D-4AD5-AB89-7BB5B22F53B8}" destId="{F5CFBAF5-779B-45B4-852E-2F940626FC66}" srcOrd="0" destOrd="0" presId="urn:microsoft.com/office/officeart/2005/8/layout/hierarchy3"/>
    <dgm:cxn modelId="{F5E39944-27BD-429F-9244-5642ED13E27E}" type="presParOf" srcId="{E8CA5E01-EA3D-4AD5-AB89-7BB5B22F53B8}" destId="{AF41458D-6C4D-40BA-B88B-48EFEC7B761F}" srcOrd="1" destOrd="0" presId="urn:microsoft.com/office/officeart/2005/8/layout/hierarchy3"/>
    <dgm:cxn modelId="{869C0A34-3CA6-4B26-99DD-47253ECC69B5}" type="presParOf" srcId="{E8CA5E01-EA3D-4AD5-AB89-7BB5B22F53B8}" destId="{E8BCDABC-8934-4F9A-90BE-C0FA79D93187}" srcOrd="2" destOrd="0" presId="urn:microsoft.com/office/officeart/2005/8/layout/hierarchy3"/>
    <dgm:cxn modelId="{F076C3D0-C808-429B-BD52-706228CB6CCE}" type="presParOf" srcId="{E8CA5E01-EA3D-4AD5-AB89-7BB5B22F53B8}" destId="{B24DD116-3861-4EF9-9E79-36FF5D83FDF9}" srcOrd="3" destOrd="0" presId="urn:microsoft.com/office/officeart/2005/8/layout/hierarchy3"/>
    <dgm:cxn modelId="{3D6DF2DF-0B26-4C9D-800B-6A446FCCCFA3}" type="presParOf" srcId="{E8CA5E01-EA3D-4AD5-AB89-7BB5B22F53B8}" destId="{C23714C0-4DD3-43C8-A51F-30FA627EBA6B}" srcOrd="4" destOrd="0" presId="urn:microsoft.com/office/officeart/2005/8/layout/hierarchy3"/>
    <dgm:cxn modelId="{66288073-CE51-4CCB-A5BF-AAF57CF791B2}" type="presParOf" srcId="{E8CA5E01-EA3D-4AD5-AB89-7BB5B22F53B8}" destId="{C946D360-3329-4FF6-BB93-66134E05AD1A}" srcOrd="5" destOrd="0" presId="urn:microsoft.com/office/officeart/2005/8/layout/hierarchy3"/>
    <dgm:cxn modelId="{D5C16C67-8CD6-42A6-A782-5CCE950DFEBE}" type="presParOf" srcId="{E8CA5E01-EA3D-4AD5-AB89-7BB5B22F53B8}" destId="{37660860-DF2B-45E2-AC39-CF3761B7F991}" srcOrd="6" destOrd="0" presId="urn:microsoft.com/office/officeart/2005/8/layout/hierarchy3"/>
    <dgm:cxn modelId="{968064E8-2603-4D7B-9E3A-AC0A570B7D31}" type="presParOf" srcId="{E8CA5E01-EA3D-4AD5-AB89-7BB5B22F53B8}" destId="{2471F1F6-B91D-4908-8129-11B76B04A9F6}" srcOrd="7" destOrd="0" presId="urn:microsoft.com/office/officeart/2005/8/layout/hierarchy3"/>
    <dgm:cxn modelId="{BABF649B-523F-4120-88CE-831516D0E22D}" type="presParOf" srcId="{E8CA5E01-EA3D-4AD5-AB89-7BB5B22F53B8}" destId="{5CA4B9AE-C755-4BC2-84BB-171EAD943448}" srcOrd="8" destOrd="0" presId="urn:microsoft.com/office/officeart/2005/8/layout/hierarchy3"/>
    <dgm:cxn modelId="{0D689C8E-45AB-4B38-A57E-C8E4D7B138FA}" type="presParOf" srcId="{E8CA5E01-EA3D-4AD5-AB89-7BB5B22F53B8}" destId="{45D7D569-6FD6-4FF2-B60D-36DFDE9049E3}" srcOrd="9" destOrd="0" presId="urn:microsoft.com/office/officeart/2005/8/layout/hierarchy3"/>
    <dgm:cxn modelId="{ED5EB65D-1FD6-446C-A0F3-70AD2838E308}" type="presParOf" srcId="{E8CA5E01-EA3D-4AD5-AB89-7BB5B22F53B8}" destId="{9BA3191B-2CD4-4F8E-A242-04730F1851CF}" srcOrd="10" destOrd="0" presId="urn:microsoft.com/office/officeart/2005/8/layout/hierarchy3"/>
    <dgm:cxn modelId="{D0D0BFE9-66BA-4E76-8B6C-66B869F9D4A2}" type="presParOf" srcId="{E8CA5E01-EA3D-4AD5-AB89-7BB5B22F53B8}" destId="{6D6BABFB-FF8F-4C8F-BB2F-E0A82E0D315E}" srcOrd="11" destOrd="0" presId="urn:microsoft.com/office/officeart/2005/8/layout/hierarchy3"/>
    <dgm:cxn modelId="{A88B6BF9-9A6E-455B-9241-409E26E2032E}" type="presParOf" srcId="{E8CA5E01-EA3D-4AD5-AB89-7BB5B22F53B8}" destId="{5652047B-D31C-4488-B512-FC70C30040FF}" srcOrd="12" destOrd="0" presId="urn:microsoft.com/office/officeart/2005/8/layout/hierarchy3"/>
    <dgm:cxn modelId="{1186B96E-1956-454D-AB27-FB9937269928}" type="presParOf" srcId="{E8CA5E01-EA3D-4AD5-AB89-7BB5B22F53B8}" destId="{813F23DD-8FD2-415B-9EB6-58C8C6CAE0BB}" srcOrd="13" destOrd="0" presId="urn:microsoft.com/office/officeart/2005/8/layout/hierarchy3"/>
    <dgm:cxn modelId="{2727372A-DD21-466E-976A-EC0A3B842C83}" type="presParOf" srcId="{5251F206-AF03-422A-966E-9D876D02F29E}" destId="{25EA54AC-1376-4499-A746-E554CD3773B8}" srcOrd="3" destOrd="0" presId="urn:microsoft.com/office/officeart/2005/8/layout/hierarchy3"/>
    <dgm:cxn modelId="{D5AA47BD-0847-4E46-A08B-22ACA71B3361}" type="presParOf" srcId="{25EA54AC-1376-4499-A746-E554CD3773B8}" destId="{415E2380-A575-4DBD-9C0B-E70B9B4666CD}" srcOrd="0" destOrd="0" presId="urn:microsoft.com/office/officeart/2005/8/layout/hierarchy3"/>
    <dgm:cxn modelId="{1938A223-CEF3-419F-B427-ADA4048A6BF0}" type="presParOf" srcId="{415E2380-A575-4DBD-9C0B-E70B9B4666CD}" destId="{455FE35C-D224-4FBE-A8E1-3E08E5E0EA6D}" srcOrd="0" destOrd="0" presId="urn:microsoft.com/office/officeart/2005/8/layout/hierarchy3"/>
    <dgm:cxn modelId="{E5D96D1D-5D82-433F-AD0F-1F62258BE44D}" type="presParOf" srcId="{415E2380-A575-4DBD-9C0B-E70B9B4666CD}" destId="{6187481A-120E-4E2A-A9B9-5D17B0084FA2}" srcOrd="1" destOrd="0" presId="urn:microsoft.com/office/officeart/2005/8/layout/hierarchy3"/>
    <dgm:cxn modelId="{632BA8E6-9D46-4E42-94EB-B640F58380EE}" type="presParOf" srcId="{25EA54AC-1376-4499-A746-E554CD3773B8}" destId="{0E064352-6C96-4569-B11D-B901F7853437}" srcOrd="1" destOrd="0" presId="urn:microsoft.com/office/officeart/2005/8/layout/hierarchy3"/>
    <dgm:cxn modelId="{FD8B1FDC-276E-4F68-B306-08257B3D6978}" type="presParOf" srcId="{0E064352-6C96-4569-B11D-B901F7853437}" destId="{54E82546-21B3-49D3-A99E-F2288FBD2157}" srcOrd="0" destOrd="0" presId="urn:microsoft.com/office/officeart/2005/8/layout/hierarchy3"/>
    <dgm:cxn modelId="{6D8EF15F-F7AF-405A-9558-9114313DC6E5}" type="presParOf" srcId="{0E064352-6C96-4569-B11D-B901F7853437}" destId="{C49A431A-B8D2-47D4-8D1C-C6F38460A311}" srcOrd="1" destOrd="0" presId="urn:microsoft.com/office/officeart/2005/8/layout/hierarchy3"/>
    <dgm:cxn modelId="{E3051B0A-A6F7-4625-BD37-E06221397379}" type="presParOf" srcId="{0E064352-6C96-4569-B11D-B901F7853437}" destId="{58C6486F-949E-4933-9884-58A03F4A1CD9}" srcOrd="2" destOrd="0" presId="urn:microsoft.com/office/officeart/2005/8/layout/hierarchy3"/>
    <dgm:cxn modelId="{CBF9AFD3-F8B3-40EE-912E-40AAD197C9B9}" type="presParOf" srcId="{0E064352-6C96-4569-B11D-B901F7853437}" destId="{6A234094-808A-4C36-8CF3-3A24E68079BE}" srcOrd="3" destOrd="0" presId="urn:microsoft.com/office/officeart/2005/8/layout/hierarchy3"/>
  </dgm:cxnLst>
  <dgm:bg>
    <a:solidFill>
      <a:srgbClr val="CCFF99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13DDD9-6F22-499C-9F81-D2D887BEFEC9}" type="doc">
      <dgm:prSet loTypeId="urn:microsoft.com/office/officeart/2005/8/layout/radial6" loCatId="cycl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9C34F93-F31B-4C6B-8980-DB98F898B050}">
      <dgm:prSet phldrT="[Текст]" custT="1"/>
      <dgm:spPr/>
      <dgm:t>
        <a:bodyPr/>
        <a:lstStyle/>
        <a:p>
          <a:r>
            <a:rPr lang="ru-RU" sz="2400" b="1" smtClean="0">
              <a:latin typeface="Times New Roman" pitchFamily="18" charset="0"/>
              <a:cs typeface="Times New Roman" pitchFamily="18" charset="0"/>
            </a:rPr>
            <a:t>Потреб-ность в твор-честве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6ECEAC97-3C23-49CE-8993-7697CD3E01F9}" type="parTrans" cxnId="{7E37AFD2-EC20-405A-BD74-E287994BE9C9}">
      <dgm:prSet/>
      <dgm:spPr/>
      <dgm:t>
        <a:bodyPr/>
        <a:lstStyle/>
        <a:p>
          <a:endParaRPr lang="ru-RU"/>
        </a:p>
      </dgm:t>
    </dgm:pt>
    <dgm:pt modelId="{1BD4EBB4-DAE2-4693-BFEC-A5DBB9CB2D3D}" type="sibTrans" cxnId="{7E37AFD2-EC20-405A-BD74-E287994BE9C9}">
      <dgm:prSet/>
      <dgm:spPr/>
      <dgm:t>
        <a:bodyPr/>
        <a:lstStyle/>
        <a:p>
          <a:endParaRPr lang="ru-RU" sz="2400"/>
        </a:p>
      </dgm:t>
    </dgm:pt>
    <dgm:pt modelId="{C8369150-8AA1-45F1-B929-E8E824AF5029}">
      <dgm:prSet phldrT="[Текст]" custT="1"/>
      <dgm:spPr/>
      <dgm:t>
        <a:bodyPr/>
        <a:lstStyle/>
        <a:p>
          <a:r>
            <a:rPr lang="ru-RU" sz="2400" b="1" smtClean="0">
              <a:latin typeface="Times New Roman" pitchFamily="18" charset="0"/>
              <a:cs typeface="Times New Roman" pitchFamily="18" charset="0"/>
            </a:rPr>
            <a:t>Личный опыт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EF29EE7E-B5F1-4F43-8A4B-589E2539BE0F}" type="parTrans" cxnId="{6D368CE6-9D2B-4214-B165-732B2FAFFA75}">
      <dgm:prSet/>
      <dgm:spPr/>
      <dgm:t>
        <a:bodyPr/>
        <a:lstStyle/>
        <a:p>
          <a:endParaRPr lang="ru-RU"/>
        </a:p>
      </dgm:t>
    </dgm:pt>
    <dgm:pt modelId="{9956FF55-2780-451B-9111-6FAB6489CEF6}" type="sibTrans" cxnId="{6D368CE6-9D2B-4214-B165-732B2FAFFA75}">
      <dgm:prSet/>
      <dgm:spPr/>
      <dgm:t>
        <a:bodyPr/>
        <a:lstStyle/>
        <a:p>
          <a:endParaRPr lang="ru-RU" sz="2400"/>
        </a:p>
      </dgm:t>
    </dgm:pt>
    <dgm:pt modelId="{F0FC2255-96CE-4A2E-94A9-ABA46DA480BE}">
      <dgm:prSet phldrT="[Текст]" custT="1"/>
      <dgm:spPr/>
      <dgm:t>
        <a:bodyPr/>
        <a:lstStyle/>
        <a:p>
          <a:r>
            <a:rPr lang="ru-RU" sz="2400" b="1" smtClean="0">
              <a:latin typeface="Times New Roman" pitchFamily="18" charset="0"/>
              <a:cs typeface="Times New Roman" pitchFamily="18" charset="0"/>
            </a:rPr>
            <a:t>Твор-ческая актив-ность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5D09D09B-CE71-4A0C-B141-3D8BADF3B8D5}" type="parTrans" cxnId="{6B795D4A-0F02-45BE-9650-9AD7ABDEF546}">
      <dgm:prSet/>
      <dgm:spPr/>
      <dgm:t>
        <a:bodyPr/>
        <a:lstStyle/>
        <a:p>
          <a:endParaRPr lang="ru-RU"/>
        </a:p>
      </dgm:t>
    </dgm:pt>
    <dgm:pt modelId="{61D10AD6-3303-437A-8886-353FC96C1B51}" type="sibTrans" cxnId="{6B795D4A-0F02-45BE-9650-9AD7ABDEF546}">
      <dgm:prSet/>
      <dgm:spPr/>
      <dgm:t>
        <a:bodyPr/>
        <a:lstStyle/>
        <a:p>
          <a:endParaRPr lang="ru-RU" sz="2400"/>
        </a:p>
      </dgm:t>
    </dgm:pt>
    <dgm:pt modelId="{9D0A847A-9622-4096-ADE5-2C9DDF4531EE}">
      <dgm:prSet phldrT="[Текст]" custT="1"/>
      <dgm:spPr/>
      <dgm:t>
        <a:bodyPr/>
        <a:lstStyle/>
        <a:p>
          <a:r>
            <a:rPr lang="ru-RU" sz="2400" b="1" smtClean="0">
              <a:latin typeface="Times New Roman" pitchFamily="18" charset="0"/>
              <a:cs typeface="Times New Roman" pitchFamily="18" charset="0"/>
            </a:rPr>
            <a:t>Твор-ческий потенциал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700E4798-0E81-449A-A9F2-92255F16E0E6}" type="parTrans" cxnId="{FFB2FD95-F296-4839-82DD-B202DAA7BDDA}">
      <dgm:prSet/>
      <dgm:spPr/>
      <dgm:t>
        <a:bodyPr/>
        <a:lstStyle/>
        <a:p>
          <a:endParaRPr lang="ru-RU"/>
        </a:p>
      </dgm:t>
    </dgm:pt>
    <dgm:pt modelId="{7A7CE61D-2334-4133-9329-02D616073388}" type="sibTrans" cxnId="{FFB2FD95-F296-4839-82DD-B202DAA7BDDA}">
      <dgm:prSet/>
      <dgm:spPr/>
      <dgm:t>
        <a:bodyPr/>
        <a:lstStyle/>
        <a:p>
          <a:endParaRPr lang="ru-RU" sz="2400"/>
        </a:p>
      </dgm:t>
    </dgm:pt>
    <dgm:pt modelId="{75BE49D1-D268-4330-9117-1B3084557225}">
      <dgm:prSet phldrT="[Текст]" custT="1"/>
      <dgm:spPr/>
      <dgm:t>
        <a:bodyPr/>
        <a:lstStyle/>
        <a:p>
          <a:r>
            <a:rPr lang="ru-RU" sz="2400" b="1" smtClean="0">
              <a:latin typeface="Times New Roman" pitchFamily="18" charset="0"/>
              <a:cs typeface="Times New Roman" pitchFamily="18" charset="0"/>
            </a:rPr>
            <a:t>Изобрази-тельный опыт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49FA70A5-4403-4337-AE9F-7B3BE8921C57}" type="parTrans" cxnId="{805A2BC9-08CD-4BC5-AFE2-BE3059DBEBE7}">
      <dgm:prSet/>
      <dgm:spPr/>
      <dgm:t>
        <a:bodyPr/>
        <a:lstStyle/>
        <a:p>
          <a:endParaRPr lang="ru-RU"/>
        </a:p>
      </dgm:t>
    </dgm:pt>
    <dgm:pt modelId="{D29E04B3-28DB-4889-88B3-3D651FC5137C}" type="sibTrans" cxnId="{805A2BC9-08CD-4BC5-AFE2-BE3059DBEBE7}">
      <dgm:prSet/>
      <dgm:spPr/>
      <dgm:t>
        <a:bodyPr/>
        <a:lstStyle/>
        <a:p>
          <a:endParaRPr lang="ru-RU" sz="2400"/>
        </a:p>
      </dgm:t>
    </dgm:pt>
    <dgm:pt modelId="{7861EC14-30E6-49C0-A726-8FD3FA2CEF5E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Ребенок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E3CD0000-7301-4A24-BCE2-3C99F7BAF6F1}" type="sibTrans" cxnId="{6F81FEE1-E769-4E97-A461-50E05BE96F7A}">
      <dgm:prSet/>
      <dgm:spPr/>
      <dgm:t>
        <a:bodyPr/>
        <a:lstStyle/>
        <a:p>
          <a:endParaRPr lang="ru-RU"/>
        </a:p>
      </dgm:t>
    </dgm:pt>
    <dgm:pt modelId="{BF76CD24-AE9B-4053-8D20-AD8AF81FA132}" type="parTrans" cxnId="{6F81FEE1-E769-4E97-A461-50E05BE96F7A}">
      <dgm:prSet/>
      <dgm:spPr/>
      <dgm:t>
        <a:bodyPr/>
        <a:lstStyle/>
        <a:p>
          <a:endParaRPr lang="ru-RU"/>
        </a:p>
      </dgm:t>
    </dgm:pt>
    <dgm:pt modelId="{69E2106E-1468-4693-8D15-4D7B46192479}" type="pres">
      <dgm:prSet presAssocID="{8813DDD9-6F22-499C-9F81-D2D887BEFE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5AD975-91C7-4751-B017-6FAAC7CE95D5}" type="pres">
      <dgm:prSet presAssocID="{7861EC14-30E6-49C0-A726-8FD3FA2CEF5E}" presName="centerShape" presStyleLbl="node0" presStyleIdx="0" presStyleCnt="1" custLinFactNeighborX="206" custLinFactNeighborY="-903"/>
      <dgm:spPr/>
      <dgm:t>
        <a:bodyPr/>
        <a:lstStyle/>
        <a:p>
          <a:endParaRPr lang="ru-RU"/>
        </a:p>
      </dgm:t>
    </dgm:pt>
    <dgm:pt modelId="{75CF288B-6574-49C7-A8DF-47303BE0F791}" type="pres">
      <dgm:prSet presAssocID="{39C34F93-F31B-4C6B-8980-DB98F898B050}" presName="node" presStyleLbl="node1" presStyleIdx="0" presStyleCnt="5" custScaleX="137033" custScaleY="127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BF202A-B378-40DD-81BC-56E0883751B6}" type="pres">
      <dgm:prSet presAssocID="{39C34F93-F31B-4C6B-8980-DB98F898B050}" presName="dummy" presStyleCnt="0"/>
      <dgm:spPr/>
      <dgm:t>
        <a:bodyPr/>
        <a:lstStyle/>
        <a:p>
          <a:endParaRPr lang="ru-RU"/>
        </a:p>
      </dgm:t>
    </dgm:pt>
    <dgm:pt modelId="{93B31E40-F713-4EC4-B0A8-E73F365F90E5}" type="pres">
      <dgm:prSet presAssocID="{1BD4EBB4-DAE2-4693-BFEC-A5DBB9CB2D3D}" presName="sibTrans" presStyleLbl="sibTrans2D1" presStyleIdx="0" presStyleCnt="5"/>
      <dgm:spPr/>
      <dgm:t>
        <a:bodyPr/>
        <a:lstStyle/>
        <a:p>
          <a:endParaRPr lang="ru-RU"/>
        </a:p>
      </dgm:t>
    </dgm:pt>
    <dgm:pt modelId="{96D98F95-5E1B-48C6-B3C0-1FDC2C8B553C}" type="pres">
      <dgm:prSet presAssocID="{C8369150-8AA1-45F1-B929-E8E824AF5029}" presName="node" presStyleLbl="node1" presStyleIdx="1" presStyleCnt="5" custScaleX="128554" custScaleY="118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C3CF4-2FDE-45EC-BA2F-AC1E6DA886F7}" type="pres">
      <dgm:prSet presAssocID="{C8369150-8AA1-45F1-B929-E8E824AF5029}" presName="dummy" presStyleCnt="0"/>
      <dgm:spPr/>
      <dgm:t>
        <a:bodyPr/>
        <a:lstStyle/>
        <a:p>
          <a:endParaRPr lang="ru-RU"/>
        </a:p>
      </dgm:t>
    </dgm:pt>
    <dgm:pt modelId="{EC1FC9E6-FEE6-464A-B130-950B59A14B48}" type="pres">
      <dgm:prSet presAssocID="{9956FF55-2780-451B-9111-6FAB6489CEF6}" presName="sibTrans" presStyleLbl="sibTrans2D1" presStyleIdx="1" presStyleCnt="5"/>
      <dgm:spPr/>
      <dgm:t>
        <a:bodyPr/>
        <a:lstStyle/>
        <a:p>
          <a:endParaRPr lang="ru-RU"/>
        </a:p>
      </dgm:t>
    </dgm:pt>
    <dgm:pt modelId="{9FE7B658-B55B-4E18-99E7-118240969295}" type="pres">
      <dgm:prSet presAssocID="{F0FC2255-96CE-4A2E-94A9-ABA46DA480BE}" presName="node" presStyleLbl="node1" presStyleIdx="2" presStyleCnt="5" custScaleX="137997" custScaleY="1134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37430-D875-4FD5-85BB-EB70FE8EB169}" type="pres">
      <dgm:prSet presAssocID="{F0FC2255-96CE-4A2E-94A9-ABA46DA480BE}" presName="dummy" presStyleCnt="0"/>
      <dgm:spPr/>
      <dgm:t>
        <a:bodyPr/>
        <a:lstStyle/>
        <a:p>
          <a:endParaRPr lang="ru-RU"/>
        </a:p>
      </dgm:t>
    </dgm:pt>
    <dgm:pt modelId="{A135732A-7965-4498-ABB2-979A7488C510}" type="pres">
      <dgm:prSet presAssocID="{61D10AD6-3303-437A-8886-353FC96C1B51}" presName="sibTrans" presStyleLbl="sibTrans2D1" presStyleIdx="2" presStyleCnt="5"/>
      <dgm:spPr/>
      <dgm:t>
        <a:bodyPr/>
        <a:lstStyle/>
        <a:p>
          <a:endParaRPr lang="ru-RU"/>
        </a:p>
      </dgm:t>
    </dgm:pt>
    <dgm:pt modelId="{5B7F183B-8508-445D-973E-187ABC7060A5}" type="pres">
      <dgm:prSet presAssocID="{9D0A847A-9622-4096-ADE5-2C9DDF4531EE}" presName="node" presStyleLbl="node1" presStyleIdx="3" presStyleCnt="5" custScaleX="138725" custScaleY="121922" custRadScaleRad="101347" custRadScaleInc="-4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AA382-47E0-49FA-8022-7879F8469D6C}" type="pres">
      <dgm:prSet presAssocID="{9D0A847A-9622-4096-ADE5-2C9DDF4531EE}" presName="dummy" presStyleCnt="0"/>
      <dgm:spPr/>
      <dgm:t>
        <a:bodyPr/>
        <a:lstStyle/>
        <a:p>
          <a:endParaRPr lang="ru-RU"/>
        </a:p>
      </dgm:t>
    </dgm:pt>
    <dgm:pt modelId="{90E45D67-6EDD-4395-9DC4-1B8792DA7B55}" type="pres">
      <dgm:prSet presAssocID="{7A7CE61D-2334-4133-9329-02D616073388}" presName="sibTrans" presStyleLbl="sibTrans2D1" presStyleIdx="3" presStyleCnt="5"/>
      <dgm:spPr/>
      <dgm:t>
        <a:bodyPr/>
        <a:lstStyle/>
        <a:p>
          <a:endParaRPr lang="ru-RU"/>
        </a:p>
      </dgm:t>
    </dgm:pt>
    <dgm:pt modelId="{B7DD62A0-A780-4B3C-B491-EE45B663F585}" type="pres">
      <dgm:prSet presAssocID="{75BE49D1-D268-4330-9117-1B3084557225}" presName="node" presStyleLbl="node1" presStyleIdx="4" presStyleCnt="5" custScaleX="133128" custScaleY="134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EA744-2D95-44A8-8F77-807739683F14}" type="pres">
      <dgm:prSet presAssocID="{75BE49D1-D268-4330-9117-1B3084557225}" presName="dummy" presStyleCnt="0"/>
      <dgm:spPr/>
      <dgm:t>
        <a:bodyPr/>
        <a:lstStyle/>
        <a:p>
          <a:endParaRPr lang="ru-RU"/>
        </a:p>
      </dgm:t>
    </dgm:pt>
    <dgm:pt modelId="{7F8617FB-F3D3-40D0-8CC4-F6EC93FB6918}" type="pres">
      <dgm:prSet presAssocID="{D29E04B3-28DB-4889-88B3-3D651FC5137C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B33B017F-E94F-4EE1-8F19-EB94C0FB6A44}" type="presOf" srcId="{7A7CE61D-2334-4133-9329-02D616073388}" destId="{90E45D67-6EDD-4395-9DC4-1B8792DA7B55}" srcOrd="0" destOrd="0" presId="urn:microsoft.com/office/officeart/2005/8/layout/radial6"/>
    <dgm:cxn modelId="{6A1BB2C6-939A-4B41-8794-DD38194DEF09}" type="presOf" srcId="{D29E04B3-28DB-4889-88B3-3D651FC5137C}" destId="{7F8617FB-F3D3-40D0-8CC4-F6EC93FB6918}" srcOrd="0" destOrd="0" presId="urn:microsoft.com/office/officeart/2005/8/layout/radial6"/>
    <dgm:cxn modelId="{88FBB949-9199-4E55-82A2-BE975AE8D84B}" type="presOf" srcId="{1BD4EBB4-DAE2-4693-BFEC-A5DBB9CB2D3D}" destId="{93B31E40-F713-4EC4-B0A8-E73F365F90E5}" srcOrd="0" destOrd="0" presId="urn:microsoft.com/office/officeart/2005/8/layout/radial6"/>
    <dgm:cxn modelId="{805A2BC9-08CD-4BC5-AFE2-BE3059DBEBE7}" srcId="{7861EC14-30E6-49C0-A726-8FD3FA2CEF5E}" destId="{75BE49D1-D268-4330-9117-1B3084557225}" srcOrd="4" destOrd="0" parTransId="{49FA70A5-4403-4337-AE9F-7B3BE8921C57}" sibTransId="{D29E04B3-28DB-4889-88B3-3D651FC5137C}"/>
    <dgm:cxn modelId="{42A35A9C-61E4-4686-A4E5-B709A3DD3B10}" type="presOf" srcId="{F0FC2255-96CE-4A2E-94A9-ABA46DA480BE}" destId="{9FE7B658-B55B-4E18-99E7-118240969295}" srcOrd="0" destOrd="0" presId="urn:microsoft.com/office/officeart/2005/8/layout/radial6"/>
    <dgm:cxn modelId="{7E37AFD2-EC20-405A-BD74-E287994BE9C9}" srcId="{7861EC14-30E6-49C0-A726-8FD3FA2CEF5E}" destId="{39C34F93-F31B-4C6B-8980-DB98F898B050}" srcOrd="0" destOrd="0" parTransId="{6ECEAC97-3C23-49CE-8993-7697CD3E01F9}" sibTransId="{1BD4EBB4-DAE2-4693-BFEC-A5DBB9CB2D3D}"/>
    <dgm:cxn modelId="{F1D1D11B-A982-4EE8-985A-671A486786FB}" type="presOf" srcId="{7861EC14-30E6-49C0-A726-8FD3FA2CEF5E}" destId="{D15AD975-91C7-4751-B017-6FAAC7CE95D5}" srcOrd="0" destOrd="0" presId="urn:microsoft.com/office/officeart/2005/8/layout/radial6"/>
    <dgm:cxn modelId="{FE589BA5-BBF4-4811-B879-A613B1E5B756}" type="presOf" srcId="{C8369150-8AA1-45F1-B929-E8E824AF5029}" destId="{96D98F95-5E1B-48C6-B3C0-1FDC2C8B553C}" srcOrd="0" destOrd="0" presId="urn:microsoft.com/office/officeart/2005/8/layout/radial6"/>
    <dgm:cxn modelId="{6D368CE6-9D2B-4214-B165-732B2FAFFA75}" srcId="{7861EC14-30E6-49C0-A726-8FD3FA2CEF5E}" destId="{C8369150-8AA1-45F1-B929-E8E824AF5029}" srcOrd="1" destOrd="0" parTransId="{EF29EE7E-B5F1-4F43-8A4B-589E2539BE0F}" sibTransId="{9956FF55-2780-451B-9111-6FAB6489CEF6}"/>
    <dgm:cxn modelId="{F4717379-E3F3-417F-AEA9-E0F603809A2B}" type="presOf" srcId="{9956FF55-2780-451B-9111-6FAB6489CEF6}" destId="{EC1FC9E6-FEE6-464A-B130-950B59A14B48}" srcOrd="0" destOrd="0" presId="urn:microsoft.com/office/officeart/2005/8/layout/radial6"/>
    <dgm:cxn modelId="{9EB445C0-51F1-4D93-9C1F-E9E7E40AC74E}" type="presOf" srcId="{61D10AD6-3303-437A-8886-353FC96C1B51}" destId="{A135732A-7965-4498-ABB2-979A7488C510}" srcOrd="0" destOrd="0" presId="urn:microsoft.com/office/officeart/2005/8/layout/radial6"/>
    <dgm:cxn modelId="{F465CC87-D360-4CB3-A67F-450D4C60A9CE}" type="presOf" srcId="{75BE49D1-D268-4330-9117-1B3084557225}" destId="{B7DD62A0-A780-4B3C-B491-EE45B663F585}" srcOrd="0" destOrd="0" presId="urn:microsoft.com/office/officeart/2005/8/layout/radial6"/>
    <dgm:cxn modelId="{D53D492B-AC7E-4212-BB3E-EB6B0FBE2919}" type="presOf" srcId="{39C34F93-F31B-4C6B-8980-DB98F898B050}" destId="{75CF288B-6574-49C7-A8DF-47303BE0F791}" srcOrd="0" destOrd="0" presId="urn:microsoft.com/office/officeart/2005/8/layout/radial6"/>
    <dgm:cxn modelId="{1433A234-C626-4015-98E5-350D793BA4E6}" type="presOf" srcId="{8813DDD9-6F22-499C-9F81-D2D887BEFEC9}" destId="{69E2106E-1468-4693-8D15-4D7B46192479}" srcOrd="0" destOrd="0" presId="urn:microsoft.com/office/officeart/2005/8/layout/radial6"/>
    <dgm:cxn modelId="{C4866C21-BFD0-4794-9463-CD3C00FB08FD}" type="presOf" srcId="{9D0A847A-9622-4096-ADE5-2C9DDF4531EE}" destId="{5B7F183B-8508-445D-973E-187ABC7060A5}" srcOrd="0" destOrd="0" presId="urn:microsoft.com/office/officeart/2005/8/layout/radial6"/>
    <dgm:cxn modelId="{6B795D4A-0F02-45BE-9650-9AD7ABDEF546}" srcId="{7861EC14-30E6-49C0-A726-8FD3FA2CEF5E}" destId="{F0FC2255-96CE-4A2E-94A9-ABA46DA480BE}" srcOrd="2" destOrd="0" parTransId="{5D09D09B-CE71-4A0C-B141-3D8BADF3B8D5}" sibTransId="{61D10AD6-3303-437A-8886-353FC96C1B51}"/>
    <dgm:cxn modelId="{6F81FEE1-E769-4E97-A461-50E05BE96F7A}" srcId="{8813DDD9-6F22-499C-9F81-D2D887BEFEC9}" destId="{7861EC14-30E6-49C0-A726-8FD3FA2CEF5E}" srcOrd="0" destOrd="0" parTransId="{BF76CD24-AE9B-4053-8D20-AD8AF81FA132}" sibTransId="{E3CD0000-7301-4A24-BCE2-3C99F7BAF6F1}"/>
    <dgm:cxn modelId="{FFB2FD95-F296-4839-82DD-B202DAA7BDDA}" srcId="{7861EC14-30E6-49C0-A726-8FD3FA2CEF5E}" destId="{9D0A847A-9622-4096-ADE5-2C9DDF4531EE}" srcOrd="3" destOrd="0" parTransId="{700E4798-0E81-449A-A9F2-92255F16E0E6}" sibTransId="{7A7CE61D-2334-4133-9329-02D616073388}"/>
    <dgm:cxn modelId="{AE6814B7-70AC-4906-B713-E569DB069BAD}" type="presParOf" srcId="{69E2106E-1468-4693-8D15-4D7B46192479}" destId="{D15AD975-91C7-4751-B017-6FAAC7CE95D5}" srcOrd="0" destOrd="0" presId="urn:microsoft.com/office/officeart/2005/8/layout/radial6"/>
    <dgm:cxn modelId="{78905662-0BF6-40A4-9A39-A388D7CF6AA8}" type="presParOf" srcId="{69E2106E-1468-4693-8D15-4D7B46192479}" destId="{75CF288B-6574-49C7-A8DF-47303BE0F791}" srcOrd="1" destOrd="0" presId="urn:microsoft.com/office/officeart/2005/8/layout/radial6"/>
    <dgm:cxn modelId="{2A555BD8-09E8-4906-8881-1989D7E61E66}" type="presParOf" srcId="{69E2106E-1468-4693-8D15-4D7B46192479}" destId="{C6BF202A-B378-40DD-81BC-56E0883751B6}" srcOrd="2" destOrd="0" presId="urn:microsoft.com/office/officeart/2005/8/layout/radial6"/>
    <dgm:cxn modelId="{CF96835D-2178-4F94-B0D0-03BEB93DD30C}" type="presParOf" srcId="{69E2106E-1468-4693-8D15-4D7B46192479}" destId="{93B31E40-F713-4EC4-B0A8-E73F365F90E5}" srcOrd="3" destOrd="0" presId="urn:microsoft.com/office/officeart/2005/8/layout/radial6"/>
    <dgm:cxn modelId="{52343A09-35ED-4FE5-9751-AE663212EA9A}" type="presParOf" srcId="{69E2106E-1468-4693-8D15-4D7B46192479}" destId="{96D98F95-5E1B-48C6-B3C0-1FDC2C8B553C}" srcOrd="4" destOrd="0" presId="urn:microsoft.com/office/officeart/2005/8/layout/radial6"/>
    <dgm:cxn modelId="{D5162EF2-85B7-4290-A2EC-13B1D97B96C2}" type="presParOf" srcId="{69E2106E-1468-4693-8D15-4D7B46192479}" destId="{0C0C3CF4-2FDE-45EC-BA2F-AC1E6DA886F7}" srcOrd="5" destOrd="0" presId="urn:microsoft.com/office/officeart/2005/8/layout/radial6"/>
    <dgm:cxn modelId="{D036D3CD-4FEE-4C1E-BB62-A376F7F8E646}" type="presParOf" srcId="{69E2106E-1468-4693-8D15-4D7B46192479}" destId="{EC1FC9E6-FEE6-464A-B130-950B59A14B48}" srcOrd="6" destOrd="0" presId="urn:microsoft.com/office/officeart/2005/8/layout/radial6"/>
    <dgm:cxn modelId="{B0150223-2376-4B27-8CB4-E6D9696A99E7}" type="presParOf" srcId="{69E2106E-1468-4693-8D15-4D7B46192479}" destId="{9FE7B658-B55B-4E18-99E7-118240969295}" srcOrd="7" destOrd="0" presId="urn:microsoft.com/office/officeart/2005/8/layout/radial6"/>
    <dgm:cxn modelId="{5F2B3B0D-6564-4FE7-83AA-C20E4BB46575}" type="presParOf" srcId="{69E2106E-1468-4693-8D15-4D7B46192479}" destId="{73D37430-D875-4FD5-85BB-EB70FE8EB169}" srcOrd="8" destOrd="0" presId="urn:microsoft.com/office/officeart/2005/8/layout/radial6"/>
    <dgm:cxn modelId="{C2D589D5-727C-4B9F-9782-9D46F59B7492}" type="presParOf" srcId="{69E2106E-1468-4693-8D15-4D7B46192479}" destId="{A135732A-7965-4498-ABB2-979A7488C510}" srcOrd="9" destOrd="0" presId="urn:microsoft.com/office/officeart/2005/8/layout/radial6"/>
    <dgm:cxn modelId="{A29A9249-5F8A-4B98-9C28-662F7C5B4FBD}" type="presParOf" srcId="{69E2106E-1468-4693-8D15-4D7B46192479}" destId="{5B7F183B-8508-445D-973E-187ABC7060A5}" srcOrd="10" destOrd="0" presId="urn:microsoft.com/office/officeart/2005/8/layout/radial6"/>
    <dgm:cxn modelId="{05FB09E0-D199-4809-93B0-0C95B7A01693}" type="presParOf" srcId="{69E2106E-1468-4693-8D15-4D7B46192479}" destId="{EF9AA382-47E0-49FA-8022-7879F8469D6C}" srcOrd="11" destOrd="0" presId="urn:microsoft.com/office/officeart/2005/8/layout/radial6"/>
    <dgm:cxn modelId="{622687EA-65F5-4F0B-875C-BD6FF0319163}" type="presParOf" srcId="{69E2106E-1468-4693-8D15-4D7B46192479}" destId="{90E45D67-6EDD-4395-9DC4-1B8792DA7B55}" srcOrd="12" destOrd="0" presId="urn:microsoft.com/office/officeart/2005/8/layout/radial6"/>
    <dgm:cxn modelId="{0D05F923-265B-499E-81F1-10839D83D90F}" type="presParOf" srcId="{69E2106E-1468-4693-8D15-4D7B46192479}" destId="{B7DD62A0-A780-4B3C-B491-EE45B663F585}" srcOrd="13" destOrd="0" presId="urn:microsoft.com/office/officeart/2005/8/layout/radial6"/>
    <dgm:cxn modelId="{C1B9F6B9-A237-4DA2-BFDD-9FE1FF84BCD4}" type="presParOf" srcId="{69E2106E-1468-4693-8D15-4D7B46192479}" destId="{7DBEA744-2D95-44A8-8F77-807739683F14}" srcOrd="14" destOrd="0" presId="urn:microsoft.com/office/officeart/2005/8/layout/radial6"/>
    <dgm:cxn modelId="{DE7B73CA-34DA-43DA-89ED-A38268DFB9EB}" type="presParOf" srcId="{69E2106E-1468-4693-8D15-4D7B46192479}" destId="{7F8617FB-F3D3-40D0-8CC4-F6EC93FB6918}" srcOrd="15" destOrd="0" presId="urn:microsoft.com/office/officeart/2005/8/layout/radial6"/>
  </dgm:cxnLst>
  <dgm:bg>
    <a:solidFill>
      <a:srgbClr val="CCFF99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90C529-0E6F-4268-9829-88715FF4C2A3}" type="doc">
      <dgm:prSet loTypeId="urn:microsoft.com/office/officeart/2005/8/layout/target3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1DE607A-22E5-4C73-BFB7-606E775C27AB}">
      <dgm:prSet phldrT="[Текст]" custT="1"/>
      <dgm:spPr/>
      <dgm:t>
        <a:bodyPr/>
        <a:lstStyle/>
        <a:p>
          <a:r>
            <a:rPr lang="ru-RU" sz="2400" b="1" dirty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rPr>
            <a:t>Овладение простыми изобразительными действиями</a:t>
          </a:r>
        </a:p>
      </dgm:t>
    </dgm:pt>
    <dgm:pt modelId="{4DFB38C4-9ECD-4C5A-925D-68184A46CB12}" type="parTrans" cxnId="{BB676CBB-13EB-4797-807B-37294F6FF3EF}">
      <dgm:prSet/>
      <dgm:spPr/>
      <dgm:t>
        <a:bodyPr/>
        <a:lstStyle/>
        <a:p>
          <a:endParaRPr lang="ru-RU"/>
        </a:p>
      </dgm:t>
    </dgm:pt>
    <dgm:pt modelId="{199B5A24-64FF-4B44-82C1-B85655F5D088}" type="sibTrans" cxnId="{BB676CBB-13EB-4797-807B-37294F6FF3EF}">
      <dgm:prSet/>
      <dgm:spPr/>
      <dgm:t>
        <a:bodyPr/>
        <a:lstStyle/>
        <a:p>
          <a:endParaRPr lang="ru-RU"/>
        </a:p>
      </dgm:t>
    </dgm:pt>
    <dgm:pt modelId="{5E9B5BF1-8A2B-4751-8AD5-8272106ABA16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3 УРОВЕНЬ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B71E1D2-548A-428B-830D-E66EE10B0C2A}" type="parTrans" cxnId="{F12A3D8D-0661-439E-9A8E-747DAF545654}">
      <dgm:prSet/>
      <dgm:spPr/>
      <dgm:t>
        <a:bodyPr/>
        <a:lstStyle/>
        <a:p>
          <a:endParaRPr lang="ru-RU"/>
        </a:p>
      </dgm:t>
    </dgm:pt>
    <dgm:pt modelId="{28938E2C-836E-4E7A-8C34-BFEF0B792B4E}" type="sibTrans" cxnId="{F12A3D8D-0661-439E-9A8E-747DAF545654}">
      <dgm:prSet/>
      <dgm:spPr/>
      <dgm:t>
        <a:bodyPr/>
        <a:lstStyle/>
        <a:p>
          <a:endParaRPr lang="ru-RU"/>
        </a:p>
      </dgm:t>
    </dgm:pt>
    <dgm:pt modelId="{C01D5A8D-BF26-4ACA-A5AE-9EC09934F485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Детское экспериментирование с эталонами</a:t>
          </a:r>
        </a:p>
      </dgm:t>
    </dgm:pt>
    <dgm:pt modelId="{2B037BCE-6A33-4E68-88D0-A848B6396CCC}" type="parTrans" cxnId="{0BD75003-DFC6-48AB-9093-FDA8305BCC2E}">
      <dgm:prSet/>
      <dgm:spPr/>
      <dgm:t>
        <a:bodyPr/>
        <a:lstStyle/>
        <a:p>
          <a:endParaRPr lang="ru-RU"/>
        </a:p>
      </dgm:t>
    </dgm:pt>
    <dgm:pt modelId="{9C4A8ED0-C0D4-4B19-BCAE-B44B1AE40DA6}" type="sibTrans" cxnId="{0BD75003-DFC6-48AB-9093-FDA8305BCC2E}">
      <dgm:prSet/>
      <dgm:spPr/>
      <dgm:t>
        <a:bodyPr/>
        <a:lstStyle/>
        <a:p>
          <a:endParaRPr lang="ru-RU"/>
        </a:p>
      </dgm:t>
    </dgm:pt>
    <dgm:pt modelId="{8370E7C2-67EA-4797-B4D2-CBDE29A10DD4}">
      <dgm:prSet phldrT="[Текст]" custT="1"/>
      <dgm:spPr/>
      <dgm:t>
        <a:bodyPr/>
        <a:lstStyle/>
        <a:p>
          <a:r>
            <a: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Манипулирование изобразительными материалами</a:t>
          </a:r>
        </a:p>
      </dgm:t>
    </dgm:pt>
    <dgm:pt modelId="{F5C9FA44-2B99-4629-9CEA-D8640C10BE9F}" type="parTrans" cxnId="{4E20E69C-BB85-4696-A6F6-6CF0844FEF13}">
      <dgm:prSet/>
      <dgm:spPr/>
      <dgm:t>
        <a:bodyPr/>
        <a:lstStyle/>
        <a:p>
          <a:endParaRPr lang="ru-RU"/>
        </a:p>
      </dgm:t>
    </dgm:pt>
    <dgm:pt modelId="{A06C241E-0207-445F-B8AD-DD2765229767}" type="sibTrans" cxnId="{4E20E69C-BB85-4696-A6F6-6CF0844FEF13}">
      <dgm:prSet/>
      <dgm:spPr/>
      <dgm:t>
        <a:bodyPr/>
        <a:lstStyle/>
        <a:p>
          <a:endParaRPr lang="ru-RU"/>
        </a:p>
      </dgm:t>
    </dgm:pt>
    <dgm:pt modelId="{1608D6FC-0330-4EDC-8FF0-B42F29F8EE2E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 УРОВЕНЬ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2C66FD6-8245-461F-9F67-9B85912545FB}" type="parTrans" cxnId="{86820668-53CB-40B6-A7E6-669CCCCE39D0}">
      <dgm:prSet/>
      <dgm:spPr/>
      <dgm:t>
        <a:bodyPr/>
        <a:lstStyle/>
        <a:p>
          <a:endParaRPr lang="ru-RU"/>
        </a:p>
      </dgm:t>
    </dgm:pt>
    <dgm:pt modelId="{FFCAEE03-DA31-4342-8EC7-2E965976434C}" type="sibTrans" cxnId="{86820668-53CB-40B6-A7E6-669CCCCE39D0}">
      <dgm:prSet/>
      <dgm:spPr/>
      <dgm:t>
        <a:bodyPr/>
        <a:lstStyle/>
        <a:p>
          <a:endParaRPr lang="ru-RU"/>
        </a:p>
      </dgm:t>
    </dgm:pt>
    <dgm:pt modelId="{46ECC6D5-176E-4DA3-8237-3B6171791C6A}">
      <dgm:prSet phldrT="[Текст]" custT="1"/>
      <dgm:spPr/>
      <dgm:t>
        <a:bodyPr/>
        <a:lstStyle/>
        <a:p>
          <a:r>
            <a: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Свободная компоновка и корреляция художественных эталонов</a:t>
          </a:r>
        </a:p>
      </dgm:t>
    </dgm:pt>
    <dgm:pt modelId="{5CC22F1B-4FE5-47D8-B356-DDA6B57EBD57}" type="parTrans" cxnId="{02F5FC15-E5E5-4EF7-B909-46D27910F391}">
      <dgm:prSet/>
      <dgm:spPr/>
      <dgm:t>
        <a:bodyPr/>
        <a:lstStyle/>
        <a:p>
          <a:endParaRPr lang="ru-RU"/>
        </a:p>
      </dgm:t>
    </dgm:pt>
    <dgm:pt modelId="{7B602B5A-E230-41B9-8270-A837E3C2F35A}" type="sibTrans" cxnId="{02F5FC15-E5E5-4EF7-B909-46D27910F391}">
      <dgm:prSet/>
      <dgm:spPr/>
      <dgm:t>
        <a:bodyPr/>
        <a:lstStyle/>
        <a:p>
          <a:endParaRPr lang="ru-RU"/>
        </a:p>
      </dgm:t>
    </dgm:pt>
    <dgm:pt modelId="{61F2985D-0031-4356-A3DA-2C67CC504E2F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2 УРОВЕНЬ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5D166805-6354-4323-9C7C-E37C5FA24208}" type="parTrans" cxnId="{2E8FC5AC-28DE-45A2-81FA-E68EA5CFB3C2}">
      <dgm:prSet/>
      <dgm:spPr/>
      <dgm:t>
        <a:bodyPr/>
        <a:lstStyle/>
        <a:p>
          <a:endParaRPr lang="ru-RU"/>
        </a:p>
      </dgm:t>
    </dgm:pt>
    <dgm:pt modelId="{8B473A78-2286-421C-9417-BB3163A2A313}" type="sibTrans" cxnId="{2E8FC5AC-28DE-45A2-81FA-E68EA5CFB3C2}">
      <dgm:prSet/>
      <dgm:spPr/>
      <dgm:t>
        <a:bodyPr/>
        <a:lstStyle/>
        <a:p>
          <a:endParaRPr lang="ru-RU"/>
        </a:p>
      </dgm:t>
    </dgm:pt>
    <dgm:pt modelId="{26C1438F-11BC-4522-A13E-EA38CF2B7A54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4 УРОВЕНЬ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C69781D-471A-473E-99A6-535FCC11D1C8}" type="parTrans" cxnId="{9616C914-AF25-491A-B6E1-F8183F15CFF4}">
      <dgm:prSet/>
      <dgm:spPr/>
      <dgm:t>
        <a:bodyPr/>
        <a:lstStyle/>
        <a:p>
          <a:endParaRPr lang="ru-RU"/>
        </a:p>
      </dgm:t>
    </dgm:pt>
    <dgm:pt modelId="{0532056B-548F-4CE1-BD0A-BB87F03E5631}" type="sibTrans" cxnId="{9616C914-AF25-491A-B6E1-F8183F15CFF4}">
      <dgm:prSet/>
      <dgm:spPr/>
      <dgm:t>
        <a:bodyPr/>
        <a:lstStyle/>
        <a:p>
          <a:endParaRPr lang="ru-RU"/>
        </a:p>
      </dgm:t>
    </dgm:pt>
    <dgm:pt modelId="{C4DD0EE5-FD92-4363-8528-0F0A02EC99A9}" type="pres">
      <dgm:prSet presAssocID="{6890C529-0E6F-4268-9829-88715FF4C2A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E58444-096E-4DEF-BE3A-4CB0CBFEDA26}" type="pres">
      <dgm:prSet presAssocID="{46ECC6D5-176E-4DA3-8237-3B6171791C6A}" presName="circle1" presStyleLbl="node1" presStyleIdx="0" presStyleCnt="4"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E463E1CA-4EE9-4571-A2CF-09DAB3F9CDEC}" type="pres">
      <dgm:prSet presAssocID="{46ECC6D5-176E-4DA3-8237-3B6171791C6A}" presName="space" presStyleCnt="0"/>
      <dgm:spPr/>
      <dgm:t>
        <a:bodyPr/>
        <a:lstStyle/>
        <a:p>
          <a:endParaRPr lang="ru-RU"/>
        </a:p>
      </dgm:t>
    </dgm:pt>
    <dgm:pt modelId="{3D7EF382-12B1-4578-802F-523A79FA2D46}" type="pres">
      <dgm:prSet presAssocID="{46ECC6D5-176E-4DA3-8237-3B6171791C6A}" presName="rect1" presStyleLbl="alignAcc1" presStyleIdx="0" presStyleCnt="4"/>
      <dgm:spPr/>
      <dgm:t>
        <a:bodyPr/>
        <a:lstStyle/>
        <a:p>
          <a:endParaRPr lang="ru-RU"/>
        </a:p>
      </dgm:t>
    </dgm:pt>
    <dgm:pt modelId="{863A83D1-DE5C-4C2F-A80D-0DE95F0CCCBF}" type="pres">
      <dgm:prSet presAssocID="{81DE607A-22E5-4C73-BFB7-606E775C27AB}" presName="vertSpace2" presStyleLbl="node1" presStyleIdx="0" presStyleCnt="4"/>
      <dgm:spPr/>
      <dgm:t>
        <a:bodyPr/>
        <a:lstStyle/>
        <a:p>
          <a:endParaRPr lang="ru-RU"/>
        </a:p>
      </dgm:t>
    </dgm:pt>
    <dgm:pt modelId="{A3FC3D15-EBC4-40DF-A29F-BDBF1B0319FE}" type="pres">
      <dgm:prSet presAssocID="{81DE607A-22E5-4C73-BFB7-606E775C27AB}" presName="circle2" presStyleLbl="node1" presStyleIdx="1" presStyleCnt="4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4FF61B43-23FF-4F53-AB9B-D42FA181A3D5}" type="pres">
      <dgm:prSet presAssocID="{81DE607A-22E5-4C73-BFB7-606E775C27AB}" presName="rect2" presStyleLbl="alignAcc1" presStyleIdx="1" presStyleCnt="4"/>
      <dgm:spPr/>
      <dgm:t>
        <a:bodyPr/>
        <a:lstStyle/>
        <a:p>
          <a:endParaRPr lang="ru-RU"/>
        </a:p>
      </dgm:t>
    </dgm:pt>
    <dgm:pt modelId="{C78B1715-4501-47F3-9088-CCAB066B5210}" type="pres">
      <dgm:prSet presAssocID="{C01D5A8D-BF26-4ACA-A5AE-9EC09934F485}" presName="vertSpace3" presStyleLbl="node1" presStyleIdx="1" presStyleCnt="4"/>
      <dgm:spPr/>
      <dgm:t>
        <a:bodyPr/>
        <a:lstStyle/>
        <a:p>
          <a:endParaRPr lang="ru-RU"/>
        </a:p>
      </dgm:t>
    </dgm:pt>
    <dgm:pt modelId="{8DBA1F58-185E-4610-AE61-42D2D1D07632}" type="pres">
      <dgm:prSet presAssocID="{C01D5A8D-BF26-4ACA-A5AE-9EC09934F485}" presName="circle3" presStyleLbl="node1" presStyleIdx="2" presStyleCnt="4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F9391ACB-CBB6-4E95-9979-FD10B071A9FD}" type="pres">
      <dgm:prSet presAssocID="{C01D5A8D-BF26-4ACA-A5AE-9EC09934F485}" presName="rect3" presStyleLbl="alignAcc1" presStyleIdx="2" presStyleCnt="4"/>
      <dgm:spPr/>
      <dgm:t>
        <a:bodyPr/>
        <a:lstStyle/>
        <a:p>
          <a:endParaRPr lang="ru-RU"/>
        </a:p>
      </dgm:t>
    </dgm:pt>
    <dgm:pt modelId="{DC7F5ACB-1F58-4568-BB86-0E3DC67561EA}" type="pres">
      <dgm:prSet presAssocID="{8370E7C2-67EA-4797-B4D2-CBDE29A10DD4}" presName="vertSpace4" presStyleLbl="node1" presStyleIdx="2" presStyleCnt="4"/>
      <dgm:spPr/>
      <dgm:t>
        <a:bodyPr/>
        <a:lstStyle/>
        <a:p>
          <a:endParaRPr lang="ru-RU"/>
        </a:p>
      </dgm:t>
    </dgm:pt>
    <dgm:pt modelId="{266FB8A2-272D-4BE0-B19F-DAA7D6C425FB}" type="pres">
      <dgm:prSet presAssocID="{8370E7C2-67EA-4797-B4D2-CBDE29A10DD4}" presName="circle4" presStyleLbl="node1" presStyleIdx="3" presStyleCnt="4"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B0F15937-A344-42DA-AB83-30E647C69CAA}" type="pres">
      <dgm:prSet presAssocID="{8370E7C2-67EA-4797-B4D2-CBDE29A10DD4}" presName="rect4" presStyleLbl="alignAcc1" presStyleIdx="3" presStyleCnt="4"/>
      <dgm:spPr/>
      <dgm:t>
        <a:bodyPr/>
        <a:lstStyle/>
        <a:p>
          <a:endParaRPr lang="ru-RU"/>
        </a:p>
      </dgm:t>
    </dgm:pt>
    <dgm:pt modelId="{D6C515A2-D833-469C-ACB4-35120FDAF8EA}" type="pres">
      <dgm:prSet presAssocID="{46ECC6D5-176E-4DA3-8237-3B6171791C6A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E66AB-DC8D-4635-B0C2-F3306864CF81}" type="pres">
      <dgm:prSet presAssocID="{46ECC6D5-176E-4DA3-8237-3B6171791C6A}" presName="rect1ChTx" presStyleLbl="alignAcc1" presStyleIdx="3" presStyleCnt="4" custScaleX="110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D2E61-3B7B-4460-B763-31829A35007A}" type="pres">
      <dgm:prSet presAssocID="{81DE607A-22E5-4C73-BFB7-606E775C27AB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60688-8232-4047-B23B-AA30AC44D77C}" type="pres">
      <dgm:prSet presAssocID="{81DE607A-22E5-4C73-BFB7-606E775C27AB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6E053-6573-4A30-84D1-13B71CC4E141}" type="pres">
      <dgm:prSet presAssocID="{C01D5A8D-BF26-4ACA-A5AE-9EC09934F485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1C765-5A36-4BC6-A0A2-C177DF8F4F22}" type="pres">
      <dgm:prSet presAssocID="{C01D5A8D-BF26-4ACA-A5AE-9EC09934F485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DB5B6-8B7F-4A2D-992A-019CCC689D6F}" type="pres">
      <dgm:prSet presAssocID="{8370E7C2-67EA-4797-B4D2-CBDE29A10DD4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AFF95-BA25-404D-9D47-861447CDE0EE}" type="pres">
      <dgm:prSet presAssocID="{8370E7C2-67EA-4797-B4D2-CBDE29A10DD4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EFD1FA-EEA7-4227-BAA9-AAA2FA38C1F9}" type="presOf" srcId="{46ECC6D5-176E-4DA3-8237-3B6171791C6A}" destId="{D6C515A2-D833-469C-ACB4-35120FDAF8EA}" srcOrd="1" destOrd="0" presId="urn:microsoft.com/office/officeart/2005/8/layout/target3"/>
    <dgm:cxn modelId="{86820668-53CB-40B6-A7E6-669CCCCE39D0}" srcId="{8370E7C2-67EA-4797-B4D2-CBDE29A10DD4}" destId="{1608D6FC-0330-4EDC-8FF0-B42F29F8EE2E}" srcOrd="0" destOrd="0" parTransId="{22C66FD6-8245-461F-9F67-9B85912545FB}" sibTransId="{FFCAEE03-DA31-4342-8EC7-2E965976434C}"/>
    <dgm:cxn modelId="{ABC1CA43-CDDB-48FC-B9EF-52B8AEBEB155}" type="presOf" srcId="{5E9B5BF1-8A2B-4751-8AD5-8272106ABA16}" destId="{2C860688-8232-4047-B23B-AA30AC44D77C}" srcOrd="0" destOrd="0" presId="urn:microsoft.com/office/officeart/2005/8/layout/target3"/>
    <dgm:cxn modelId="{2F1BE687-4D00-4E25-A75C-48B671B7ECC1}" type="presOf" srcId="{C01D5A8D-BF26-4ACA-A5AE-9EC09934F485}" destId="{99F6E053-6573-4A30-84D1-13B71CC4E141}" srcOrd="1" destOrd="0" presId="urn:microsoft.com/office/officeart/2005/8/layout/target3"/>
    <dgm:cxn modelId="{02F5FC15-E5E5-4EF7-B909-46D27910F391}" srcId="{6890C529-0E6F-4268-9829-88715FF4C2A3}" destId="{46ECC6D5-176E-4DA3-8237-3B6171791C6A}" srcOrd="0" destOrd="0" parTransId="{5CC22F1B-4FE5-47D8-B356-DDA6B57EBD57}" sibTransId="{7B602B5A-E230-41B9-8270-A837E3C2F35A}"/>
    <dgm:cxn modelId="{F0E9D04B-7F12-4CDD-80E9-C93C26B99020}" type="presOf" srcId="{81DE607A-22E5-4C73-BFB7-606E775C27AB}" destId="{4FF61B43-23FF-4F53-AB9B-D42FA181A3D5}" srcOrd="0" destOrd="0" presId="urn:microsoft.com/office/officeart/2005/8/layout/target3"/>
    <dgm:cxn modelId="{28847A45-C9E1-4333-BCA9-1ECFEEEA9C84}" type="presOf" srcId="{46ECC6D5-176E-4DA3-8237-3B6171791C6A}" destId="{3D7EF382-12B1-4578-802F-523A79FA2D46}" srcOrd="0" destOrd="0" presId="urn:microsoft.com/office/officeart/2005/8/layout/target3"/>
    <dgm:cxn modelId="{E0059AB3-58BB-44D5-B00B-152E58A511C7}" type="presOf" srcId="{1608D6FC-0330-4EDC-8FF0-B42F29F8EE2E}" destId="{FAFAFF95-BA25-404D-9D47-861447CDE0EE}" srcOrd="0" destOrd="0" presId="urn:microsoft.com/office/officeart/2005/8/layout/target3"/>
    <dgm:cxn modelId="{9616C914-AF25-491A-B6E1-F8183F15CFF4}" srcId="{46ECC6D5-176E-4DA3-8237-3B6171791C6A}" destId="{26C1438F-11BC-4522-A13E-EA38CF2B7A54}" srcOrd="0" destOrd="0" parTransId="{FC69781D-471A-473E-99A6-535FCC11D1C8}" sibTransId="{0532056B-548F-4CE1-BD0A-BB87F03E5631}"/>
    <dgm:cxn modelId="{110EF26E-57FF-4A6A-A43C-CFC130B8015D}" type="presOf" srcId="{8370E7C2-67EA-4797-B4D2-CBDE29A10DD4}" destId="{B0F15937-A344-42DA-AB83-30E647C69CAA}" srcOrd="0" destOrd="0" presId="urn:microsoft.com/office/officeart/2005/8/layout/target3"/>
    <dgm:cxn modelId="{4424BCE5-B1B5-4150-AAEE-493C7C6F8243}" type="presOf" srcId="{6890C529-0E6F-4268-9829-88715FF4C2A3}" destId="{C4DD0EE5-FD92-4363-8528-0F0A02EC99A9}" srcOrd="0" destOrd="0" presId="urn:microsoft.com/office/officeart/2005/8/layout/target3"/>
    <dgm:cxn modelId="{9EDDF13C-E5CB-4A7D-B244-E8E89BDBFCD0}" type="presOf" srcId="{8370E7C2-67EA-4797-B4D2-CBDE29A10DD4}" destId="{623DB5B6-8B7F-4A2D-992A-019CCC689D6F}" srcOrd="1" destOrd="0" presId="urn:microsoft.com/office/officeart/2005/8/layout/target3"/>
    <dgm:cxn modelId="{F12A3D8D-0661-439E-9A8E-747DAF545654}" srcId="{81DE607A-22E5-4C73-BFB7-606E775C27AB}" destId="{5E9B5BF1-8A2B-4751-8AD5-8272106ABA16}" srcOrd="0" destOrd="0" parTransId="{4B71E1D2-548A-428B-830D-E66EE10B0C2A}" sibTransId="{28938E2C-836E-4E7A-8C34-BFEF0B792B4E}"/>
    <dgm:cxn modelId="{4E20E69C-BB85-4696-A6F6-6CF0844FEF13}" srcId="{6890C529-0E6F-4268-9829-88715FF4C2A3}" destId="{8370E7C2-67EA-4797-B4D2-CBDE29A10DD4}" srcOrd="3" destOrd="0" parTransId="{F5C9FA44-2B99-4629-9CEA-D8640C10BE9F}" sibTransId="{A06C241E-0207-445F-B8AD-DD2765229767}"/>
    <dgm:cxn modelId="{6A3D9D03-59C7-4515-A89B-DA0D7FEB67BD}" type="presOf" srcId="{81DE607A-22E5-4C73-BFB7-606E775C27AB}" destId="{68DD2E61-3B7B-4460-B763-31829A35007A}" srcOrd="1" destOrd="0" presId="urn:microsoft.com/office/officeart/2005/8/layout/target3"/>
    <dgm:cxn modelId="{D0719A62-6F1C-4F8F-B540-BA45872972DA}" type="presOf" srcId="{26C1438F-11BC-4522-A13E-EA38CF2B7A54}" destId="{3BDE66AB-DC8D-4635-B0C2-F3306864CF81}" srcOrd="0" destOrd="0" presId="urn:microsoft.com/office/officeart/2005/8/layout/target3"/>
    <dgm:cxn modelId="{0BD75003-DFC6-48AB-9093-FDA8305BCC2E}" srcId="{6890C529-0E6F-4268-9829-88715FF4C2A3}" destId="{C01D5A8D-BF26-4ACA-A5AE-9EC09934F485}" srcOrd="2" destOrd="0" parTransId="{2B037BCE-6A33-4E68-88D0-A848B6396CCC}" sibTransId="{9C4A8ED0-C0D4-4B19-BCAE-B44B1AE40DA6}"/>
    <dgm:cxn modelId="{2E8FC5AC-28DE-45A2-81FA-E68EA5CFB3C2}" srcId="{C01D5A8D-BF26-4ACA-A5AE-9EC09934F485}" destId="{61F2985D-0031-4356-A3DA-2C67CC504E2F}" srcOrd="0" destOrd="0" parTransId="{5D166805-6354-4323-9C7C-E37C5FA24208}" sibTransId="{8B473A78-2286-421C-9417-BB3163A2A313}"/>
    <dgm:cxn modelId="{BB676CBB-13EB-4797-807B-37294F6FF3EF}" srcId="{6890C529-0E6F-4268-9829-88715FF4C2A3}" destId="{81DE607A-22E5-4C73-BFB7-606E775C27AB}" srcOrd="1" destOrd="0" parTransId="{4DFB38C4-9ECD-4C5A-925D-68184A46CB12}" sibTransId="{199B5A24-64FF-4B44-82C1-B85655F5D088}"/>
    <dgm:cxn modelId="{CF07060C-0BAE-425A-9875-C7CF7AABF1E5}" type="presOf" srcId="{C01D5A8D-BF26-4ACA-A5AE-9EC09934F485}" destId="{F9391ACB-CBB6-4E95-9979-FD10B071A9FD}" srcOrd="0" destOrd="0" presId="urn:microsoft.com/office/officeart/2005/8/layout/target3"/>
    <dgm:cxn modelId="{D6057596-7A03-411D-9694-A83A1A92E082}" type="presOf" srcId="{61F2985D-0031-4356-A3DA-2C67CC504E2F}" destId="{C7B1C765-5A36-4BC6-A0A2-C177DF8F4F22}" srcOrd="0" destOrd="0" presId="urn:microsoft.com/office/officeart/2005/8/layout/target3"/>
    <dgm:cxn modelId="{B7CAC815-437D-4421-8DFD-AABBF025A393}" type="presParOf" srcId="{C4DD0EE5-FD92-4363-8528-0F0A02EC99A9}" destId="{3FE58444-096E-4DEF-BE3A-4CB0CBFEDA26}" srcOrd="0" destOrd="0" presId="urn:microsoft.com/office/officeart/2005/8/layout/target3"/>
    <dgm:cxn modelId="{C43F40B8-54D0-4B64-A3CF-4246A593E44F}" type="presParOf" srcId="{C4DD0EE5-FD92-4363-8528-0F0A02EC99A9}" destId="{E463E1CA-4EE9-4571-A2CF-09DAB3F9CDEC}" srcOrd="1" destOrd="0" presId="urn:microsoft.com/office/officeart/2005/8/layout/target3"/>
    <dgm:cxn modelId="{10F7C95F-AF95-407F-B914-B000388A2BFE}" type="presParOf" srcId="{C4DD0EE5-FD92-4363-8528-0F0A02EC99A9}" destId="{3D7EF382-12B1-4578-802F-523A79FA2D46}" srcOrd="2" destOrd="0" presId="urn:microsoft.com/office/officeart/2005/8/layout/target3"/>
    <dgm:cxn modelId="{5A8FAA12-69A9-49B5-82FE-B679552DFF5C}" type="presParOf" srcId="{C4DD0EE5-FD92-4363-8528-0F0A02EC99A9}" destId="{863A83D1-DE5C-4C2F-A80D-0DE95F0CCCBF}" srcOrd="3" destOrd="0" presId="urn:microsoft.com/office/officeart/2005/8/layout/target3"/>
    <dgm:cxn modelId="{95F853FA-CD5D-457E-9744-904C1F1291EE}" type="presParOf" srcId="{C4DD0EE5-FD92-4363-8528-0F0A02EC99A9}" destId="{A3FC3D15-EBC4-40DF-A29F-BDBF1B0319FE}" srcOrd="4" destOrd="0" presId="urn:microsoft.com/office/officeart/2005/8/layout/target3"/>
    <dgm:cxn modelId="{3F5A7E0E-9BA5-446D-A565-B6F418B4B740}" type="presParOf" srcId="{C4DD0EE5-FD92-4363-8528-0F0A02EC99A9}" destId="{4FF61B43-23FF-4F53-AB9B-D42FA181A3D5}" srcOrd="5" destOrd="0" presId="urn:microsoft.com/office/officeart/2005/8/layout/target3"/>
    <dgm:cxn modelId="{05C8E3E1-2289-424D-9570-86D94EA3C2D4}" type="presParOf" srcId="{C4DD0EE5-FD92-4363-8528-0F0A02EC99A9}" destId="{C78B1715-4501-47F3-9088-CCAB066B5210}" srcOrd="6" destOrd="0" presId="urn:microsoft.com/office/officeart/2005/8/layout/target3"/>
    <dgm:cxn modelId="{70422A6D-73D0-4823-A421-D42738168466}" type="presParOf" srcId="{C4DD0EE5-FD92-4363-8528-0F0A02EC99A9}" destId="{8DBA1F58-185E-4610-AE61-42D2D1D07632}" srcOrd="7" destOrd="0" presId="urn:microsoft.com/office/officeart/2005/8/layout/target3"/>
    <dgm:cxn modelId="{934E951B-7496-45F1-B2D8-DDE351601EF0}" type="presParOf" srcId="{C4DD0EE5-FD92-4363-8528-0F0A02EC99A9}" destId="{F9391ACB-CBB6-4E95-9979-FD10B071A9FD}" srcOrd="8" destOrd="0" presId="urn:microsoft.com/office/officeart/2005/8/layout/target3"/>
    <dgm:cxn modelId="{970D617F-CF96-4D43-84BE-56A73B4DC9B1}" type="presParOf" srcId="{C4DD0EE5-FD92-4363-8528-0F0A02EC99A9}" destId="{DC7F5ACB-1F58-4568-BB86-0E3DC67561EA}" srcOrd="9" destOrd="0" presId="urn:microsoft.com/office/officeart/2005/8/layout/target3"/>
    <dgm:cxn modelId="{5345E5D4-ACEC-416A-A66C-DF28E76974E3}" type="presParOf" srcId="{C4DD0EE5-FD92-4363-8528-0F0A02EC99A9}" destId="{266FB8A2-272D-4BE0-B19F-DAA7D6C425FB}" srcOrd="10" destOrd="0" presId="urn:microsoft.com/office/officeart/2005/8/layout/target3"/>
    <dgm:cxn modelId="{21EC3F3C-D8E3-4148-8BEB-81A3C2CA5599}" type="presParOf" srcId="{C4DD0EE5-FD92-4363-8528-0F0A02EC99A9}" destId="{B0F15937-A344-42DA-AB83-30E647C69CAA}" srcOrd="11" destOrd="0" presId="urn:microsoft.com/office/officeart/2005/8/layout/target3"/>
    <dgm:cxn modelId="{E521A31D-030A-4610-A0A8-300D9DE58CA5}" type="presParOf" srcId="{C4DD0EE5-FD92-4363-8528-0F0A02EC99A9}" destId="{D6C515A2-D833-469C-ACB4-35120FDAF8EA}" srcOrd="12" destOrd="0" presId="urn:microsoft.com/office/officeart/2005/8/layout/target3"/>
    <dgm:cxn modelId="{BE61D825-97BD-4A1D-B2B3-E74AF519609E}" type="presParOf" srcId="{C4DD0EE5-FD92-4363-8528-0F0A02EC99A9}" destId="{3BDE66AB-DC8D-4635-B0C2-F3306864CF81}" srcOrd="13" destOrd="0" presId="urn:microsoft.com/office/officeart/2005/8/layout/target3"/>
    <dgm:cxn modelId="{661688FC-D17A-45BA-9616-9865B6386334}" type="presParOf" srcId="{C4DD0EE5-FD92-4363-8528-0F0A02EC99A9}" destId="{68DD2E61-3B7B-4460-B763-31829A35007A}" srcOrd="14" destOrd="0" presId="urn:microsoft.com/office/officeart/2005/8/layout/target3"/>
    <dgm:cxn modelId="{8B0FCD05-92B7-48A7-9B8F-6EC13280050C}" type="presParOf" srcId="{C4DD0EE5-FD92-4363-8528-0F0A02EC99A9}" destId="{2C860688-8232-4047-B23B-AA30AC44D77C}" srcOrd="15" destOrd="0" presId="urn:microsoft.com/office/officeart/2005/8/layout/target3"/>
    <dgm:cxn modelId="{7B8422E4-EF91-415F-8B34-9F46201AF292}" type="presParOf" srcId="{C4DD0EE5-FD92-4363-8528-0F0A02EC99A9}" destId="{99F6E053-6573-4A30-84D1-13B71CC4E141}" srcOrd="16" destOrd="0" presId="urn:microsoft.com/office/officeart/2005/8/layout/target3"/>
    <dgm:cxn modelId="{78D31B0A-D833-468D-B58F-54CF73E544E5}" type="presParOf" srcId="{C4DD0EE5-FD92-4363-8528-0F0A02EC99A9}" destId="{C7B1C765-5A36-4BC6-A0A2-C177DF8F4F22}" srcOrd="17" destOrd="0" presId="urn:microsoft.com/office/officeart/2005/8/layout/target3"/>
    <dgm:cxn modelId="{0F2D821A-2B4E-43DC-82EE-01C440E64869}" type="presParOf" srcId="{C4DD0EE5-FD92-4363-8528-0F0A02EC99A9}" destId="{623DB5B6-8B7F-4A2D-992A-019CCC689D6F}" srcOrd="18" destOrd="0" presId="urn:microsoft.com/office/officeart/2005/8/layout/target3"/>
    <dgm:cxn modelId="{9E340998-BD65-4FFF-A059-81F21A75CCE1}" type="presParOf" srcId="{C4DD0EE5-FD92-4363-8528-0F0A02EC99A9}" destId="{FAFAFF95-BA25-404D-9D47-861447CDE0EE}" srcOrd="19" destOrd="0" presId="urn:microsoft.com/office/officeart/2005/8/layout/target3"/>
  </dgm:cxnLst>
  <dgm:bg>
    <a:solidFill>
      <a:srgbClr val="CCFF99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DF92CC-5B3C-41C9-B1A5-BD204D0D777E}" type="doc">
      <dgm:prSet loTypeId="urn:microsoft.com/office/officeart/2005/8/layout/vList5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4CFF31C-9E0A-4C7E-B3F7-D5AADBBAA4D9}">
      <dgm:prSet phldrT="[Текст]" custT="1"/>
      <dgm:spPr/>
      <dgm:t>
        <a:bodyPr/>
        <a:lstStyle/>
        <a:p>
          <a:r>
            <a:rPr lang="ru-RU" sz="3200" b="0" dirty="0">
              <a:latin typeface="Times New Roman" pitchFamily="18" charset="0"/>
              <a:cs typeface="Times New Roman" pitchFamily="18" charset="0"/>
            </a:rPr>
            <a:t>Виды </a:t>
          </a:r>
          <a:r>
            <a:rPr lang="ru-RU" sz="3200" b="0" dirty="0" err="1" smtClean="0">
              <a:latin typeface="Times New Roman" pitchFamily="18" charset="0"/>
              <a:cs typeface="Times New Roman" pitchFamily="18" charset="0"/>
            </a:rPr>
            <a:t>художествен-ного</a:t>
          </a:r>
          <a:r>
            <a:rPr lang="ru-RU" sz="32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0" dirty="0">
              <a:latin typeface="Times New Roman" pitchFamily="18" charset="0"/>
              <a:cs typeface="Times New Roman" pitchFamily="18" charset="0"/>
            </a:rPr>
            <a:t>творчества</a:t>
          </a:r>
        </a:p>
      </dgm:t>
    </dgm:pt>
    <dgm:pt modelId="{05C4074E-FCAB-46FB-8B40-925C5DB30A76}" type="parTrans" cxnId="{27D471C6-BC10-4173-B3AE-5E98132C2C68}">
      <dgm:prSet/>
      <dgm:spPr/>
      <dgm:t>
        <a:bodyPr/>
        <a:lstStyle/>
        <a:p>
          <a:endParaRPr lang="ru-RU"/>
        </a:p>
      </dgm:t>
    </dgm:pt>
    <dgm:pt modelId="{64D5FBAF-B26C-4CA2-9428-E0DF029A7F53}" type="sibTrans" cxnId="{27D471C6-BC10-4173-B3AE-5E98132C2C68}">
      <dgm:prSet/>
      <dgm:spPr/>
      <dgm:t>
        <a:bodyPr/>
        <a:lstStyle/>
        <a:p>
          <a:endParaRPr lang="ru-RU"/>
        </a:p>
      </dgm:t>
    </dgm:pt>
    <dgm:pt modelId="{3FA5319B-2810-4727-82B9-8FAB21B094EC}">
      <dgm:prSet phldrT="[Текст]" custT="1"/>
      <dgm:spPr/>
      <dgm:t>
        <a:bodyPr/>
        <a:lstStyle/>
        <a:p>
          <a:r>
            <a:rPr lang="ru-RU" sz="3600" b="1" smtClean="0">
              <a:latin typeface="Times New Roman" pitchFamily="18" charset="0"/>
              <a:cs typeface="Times New Roman" pitchFamily="18" charset="0"/>
            </a:rPr>
            <a:t>живописно-графическое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E75AFE12-0EA8-4E2F-928E-5CCD8EA3C1DC}" type="parTrans" cxnId="{9CD90923-73BD-4346-A0DF-F7BA50EA7D20}">
      <dgm:prSet/>
      <dgm:spPr/>
      <dgm:t>
        <a:bodyPr/>
        <a:lstStyle/>
        <a:p>
          <a:endParaRPr lang="ru-RU"/>
        </a:p>
      </dgm:t>
    </dgm:pt>
    <dgm:pt modelId="{ADFCEBB7-9D7C-497E-97E4-CE80C6441C2B}" type="sibTrans" cxnId="{9CD90923-73BD-4346-A0DF-F7BA50EA7D20}">
      <dgm:prSet/>
      <dgm:spPr/>
      <dgm:t>
        <a:bodyPr/>
        <a:lstStyle/>
        <a:p>
          <a:endParaRPr lang="ru-RU"/>
        </a:p>
      </dgm:t>
    </dgm:pt>
    <dgm:pt modelId="{59257CD1-EFB0-4C94-8C33-FDDCD5C9C51E}">
      <dgm:prSet phldrT="[Текст]" custT="1"/>
      <dgm:spPr/>
      <dgm:t>
        <a:bodyPr/>
        <a:lstStyle/>
        <a:p>
          <a:r>
            <a:rPr lang="ru-RU" sz="3600" b="1" smtClean="0">
              <a:latin typeface="Times New Roman" pitchFamily="18" charset="0"/>
              <a:cs typeface="Times New Roman" pitchFamily="18" charset="0"/>
            </a:rPr>
            <a:t>конструктивное в конструировании и аппликации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C25F98FC-85B3-481D-8792-12FD93A52DD0}" type="parTrans" cxnId="{89750266-D104-4717-A292-A853BD7E8D11}">
      <dgm:prSet/>
      <dgm:spPr/>
      <dgm:t>
        <a:bodyPr/>
        <a:lstStyle/>
        <a:p>
          <a:endParaRPr lang="ru-RU"/>
        </a:p>
      </dgm:t>
    </dgm:pt>
    <dgm:pt modelId="{782CBCDD-3ADD-49AF-9130-9A2D6A71BCD8}" type="sibTrans" cxnId="{89750266-D104-4717-A292-A853BD7E8D11}">
      <dgm:prSet/>
      <dgm:spPr/>
      <dgm:t>
        <a:bodyPr/>
        <a:lstStyle/>
        <a:p>
          <a:endParaRPr lang="ru-RU"/>
        </a:p>
      </dgm:t>
    </dgm:pt>
    <dgm:pt modelId="{B92FF97A-AB48-4EB2-BF07-18A7CF561052}">
      <dgm:prSet phldrT="[Текст]" custT="1"/>
      <dgm:spPr/>
      <dgm:t>
        <a:bodyPr/>
        <a:lstStyle/>
        <a:p>
          <a:r>
            <a:rPr lang="ru-RU" sz="3600" b="1" smtClean="0">
              <a:latin typeface="Times New Roman" pitchFamily="18" charset="0"/>
              <a:cs typeface="Times New Roman" pitchFamily="18" charset="0"/>
            </a:rPr>
            <a:t>пластическое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1135C532-8DF0-44EA-8638-15B2F8C3EE7B}" type="parTrans" cxnId="{100CEF2E-2C46-488C-A664-D3D6B4045086}">
      <dgm:prSet/>
      <dgm:spPr/>
      <dgm:t>
        <a:bodyPr/>
        <a:lstStyle/>
        <a:p>
          <a:endParaRPr lang="ru-RU"/>
        </a:p>
      </dgm:t>
    </dgm:pt>
    <dgm:pt modelId="{9A061D93-975D-4FD8-9B7E-5818F9C215D0}" type="sibTrans" cxnId="{100CEF2E-2C46-488C-A664-D3D6B4045086}">
      <dgm:prSet/>
      <dgm:spPr/>
      <dgm:t>
        <a:bodyPr/>
        <a:lstStyle/>
        <a:p>
          <a:endParaRPr lang="ru-RU"/>
        </a:p>
      </dgm:t>
    </dgm:pt>
    <dgm:pt modelId="{297007CA-6FF0-4E55-9860-CAC3FC9D2AB6}">
      <dgm:prSet phldrT="[Текст]" custT="1"/>
      <dgm:spPr/>
      <dgm:t>
        <a:bodyPr/>
        <a:lstStyle/>
        <a:p>
          <a:r>
            <a:rPr lang="ru-RU" sz="3600" b="1" smtClean="0">
              <a:latin typeface="Times New Roman" pitchFamily="18" charset="0"/>
              <a:cs typeface="Times New Roman" pitchFamily="18" charset="0"/>
            </a:rPr>
            <a:t>декоративное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3FB62D0A-F309-42D9-85C4-A5100458847A}" type="parTrans" cxnId="{271779C9-2FEB-4DB9-B164-697BCABE7974}">
      <dgm:prSet/>
      <dgm:spPr/>
      <dgm:t>
        <a:bodyPr/>
        <a:lstStyle/>
        <a:p>
          <a:endParaRPr lang="ru-RU"/>
        </a:p>
      </dgm:t>
    </dgm:pt>
    <dgm:pt modelId="{9CA95B1E-6E22-4322-97DE-442585AD9AC6}" type="sibTrans" cxnId="{271779C9-2FEB-4DB9-B164-697BCABE7974}">
      <dgm:prSet/>
      <dgm:spPr/>
      <dgm:t>
        <a:bodyPr/>
        <a:lstStyle/>
        <a:p>
          <a:endParaRPr lang="ru-RU"/>
        </a:p>
      </dgm:t>
    </dgm:pt>
    <dgm:pt modelId="{00F5E378-2AB8-4F57-91BF-DFE721450EB2}">
      <dgm:prSet phldrT="[Текст]" custT="1"/>
      <dgm:spPr/>
      <dgm:t>
        <a:bodyPr/>
        <a:lstStyle/>
        <a:p>
          <a:r>
            <a:rPr lang="ru-RU" sz="3600" b="1" smtClean="0">
              <a:latin typeface="Times New Roman" pitchFamily="18" charset="0"/>
              <a:cs typeface="Times New Roman" pitchFamily="18" charset="0"/>
            </a:rPr>
            <a:t>искусствоведческое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F3363FBA-EF15-4A60-BBC6-A1E060C74239}" type="parTrans" cxnId="{829257C5-E756-43E9-AD84-C82EB744534E}">
      <dgm:prSet/>
      <dgm:spPr/>
      <dgm:t>
        <a:bodyPr/>
        <a:lstStyle/>
        <a:p>
          <a:endParaRPr lang="ru-RU"/>
        </a:p>
      </dgm:t>
    </dgm:pt>
    <dgm:pt modelId="{640EE299-C9B9-4E20-A989-1286C8E2CA46}" type="sibTrans" cxnId="{829257C5-E756-43E9-AD84-C82EB744534E}">
      <dgm:prSet/>
      <dgm:spPr/>
      <dgm:t>
        <a:bodyPr/>
        <a:lstStyle/>
        <a:p>
          <a:endParaRPr lang="ru-RU"/>
        </a:p>
      </dgm:t>
    </dgm:pt>
    <dgm:pt modelId="{AD545A75-131C-4C09-A554-CDC8467C92B4}" type="pres">
      <dgm:prSet presAssocID="{E6DF92CC-5B3C-41C9-B1A5-BD204D0D77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BE2215-A784-463E-AED7-6AA45E313E9A}" type="pres">
      <dgm:prSet presAssocID="{E4CFF31C-9E0A-4C7E-B3F7-D5AADBBAA4D9}" presName="linNode" presStyleCnt="0"/>
      <dgm:spPr/>
      <dgm:t>
        <a:bodyPr/>
        <a:lstStyle/>
        <a:p>
          <a:endParaRPr lang="ru-RU"/>
        </a:p>
      </dgm:t>
    </dgm:pt>
    <dgm:pt modelId="{6A99FFAA-1687-48B9-9D52-2E92ACF4D84D}" type="pres">
      <dgm:prSet presAssocID="{E4CFF31C-9E0A-4C7E-B3F7-D5AADBBAA4D9}" presName="parentText" presStyleLbl="node1" presStyleIdx="0" presStyleCnt="1" custScaleY="2227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6EC22E-E3B8-4988-AE58-9F534C4C0292}" type="pres">
      <dgm:prSet presAssocID="{E4CFF31C-9E0A-4C7E-B3F7-D5AADBBAA4D9}" presName="descendantText" presStyleLbl="alignAccFollowNode1" presStyleIdx="0" presStyleCnt="1" custScaleY="247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D471C6-BC10-4173-B3AE-5E98132C2C68}" srcId="{E6DF92CC-5B3C-41C9-B1A5-BD204D0D777E}" destId="{E4CFF31C-9E0A-4C7E-B3F7-D5AADBBAA4D9}" srcOrd="0" destOrd="0" parTransId="{05C4074E-FCAB-46FB-8B40-925C5DB30A76}" sibTransId="{64D5FBAF-B26C-4CA2-9428-E0DF029A7F53}"/>
    <dgm:cxn modelId="{6EC097FB-E722-4476-BEA8-B3DEAFF9232C}" type="presOf" srcId="{B92FF97A-AB48-4EB2-BF07-18A7CF561052}" destId="{4F6EC22E-E3B8-4988-AE58-9F534C4C0292}" srcOrd="0" destOrd="2" presId="urn:microsoft.com/office/officeart/2005/8/layout/vList5"/>
    <dgm:cxn modelId="{13C4E876-FDE1-4000-B869-043F672118EF}" type="presOf" srcId="{297007CA-6FF0-4E55-9860-CAC3FC9D2AB6}" destId="{4F6EC22E-E3B8-4988-AE58-9F534C4C0292}" srcOrd="0" destOrd="3" presId="urn:microsoft.com/office/officeart/2005/8/layout/vList5"/>
    <dgm:cxn modelId="{683D3471-09D9-43F2-AD47-C317D21587CE}" type="presOf" srcId="{E6DF92CC-5B3C-41C9-B1A5-BD204D0D777E}" destId="{AD545A75-131C-4C09-A554-CDC8467C92B4}" srcOrd="0" destOrd="0" presId="urn:microsoft.com/office/officeart/2005/8/layout/vList5"/>
    <dgm:cxn modelId="{829257C5-E756-43E9-AD84-C82EB744534E}" srcId="{E4CFF31C-9E0A-4C7E-B3F7-D5AADBBAA4D9}" destId="{00F5E378-2AB8-4F57-91BF-DFE721450EB2}" srcOrd="4" destOrd="0" parTransId="{F3363FBA-EF15-4A60-BBC6-A1E060C74239}" sibTransId="{640EE299-C9B9-4E20-A989-1286C8E2CA46}"/>
    <dgm:cxn modelId="{9CD90923-73BD-4346-A0DF-F7BA50EA7D20}" srcId="{E4CFF31C-9E0A-4C7E-B3F7-D5AADBBAA4D9}" destId="{3FA5319B-2810-4727-82B9-8FAB21B094EC}" srcOrd="0" destOrd="0" parTransId="{E75AFE12-0EA8-4E2F-928E-5CCD8EA3C1DC}" sibTransId="{ADFCEBB7-9D7C-497E-97E4-CE80C6441C2B}"/>
    <dgm:cxn modelId="{4126439C-0069-40AB-A90E-A5992465DED7}" type="presOf" srcId="{3FA5319B-2810-4727-82B9-8FAB21B094EC}" destId="{4F6EC22E-E3B8-4988-AE58-9F534C4C0292}" srcOrd="0" destOrd="0" presId="urn:microsoft.com/office/officeart/2005/8/layout/vList5"/>
    <dgm:cxn modelId="{89750266-D104-4717-A292-A853BD7E8D11}" srcId="{E4CFF31C-9E0A-4C7E-B3F7-D5AADBBAA4D9}" destId="{59257CD1-EFB0-4C94-8C33-FDDCD5C9C51E}" srcOrd="1" destOrd="0" parTransId="{C25F98FC-85B3-481D-8792-12FD93A52DD0}" sibTransId="{782CBCDD-3ADD-49AF-9130-9A2D6A71BCD8}"/>
    <dgm:cxn modelId="{B6037FD7-C919-488A-80D9-8B2F520F1BE6}" type="presOf" srcId="{59257CD1-EFB0-4C94-8C33-FDDCD5C9C51E}" destId="{4F6EC22E-E3B8-4988-AE58-9F534C4C0292}" srcOrd="0" destOrd="1" presId="urn:microsoft.com/office/officeart/2005/8/layout/vList5"/>
    <dgm:cxn modelId="{86161FC1-2F7F-4BD9-A401-3CBA05577AF5}" type="presOf" srcId="{00F5E378-2AB8-4F57-91BF-DFE721450EB2}" destId="{4F6EC22E-E3B8-4988-AE58-9F534C4C0292}" srcOrd="0" destOrd="4" presId="urn:microsoft.com/office/officeart/2005/8/layout/vList5"/>
    <dgm:cxn modelId="{100CEF2E-2C46-488C-A664-D3D6B4045086}" srcId="{E4CFF31C-9E0A-4C7E-B3F7-D5AADBBAA4D9}" destId="{B92FF97A-AB48-4EB2-BF07-18A7CF561052}" srcOrd="2" destOrd="0" parTransId="{1135C532-8DF0-44EA-8638-15B2F8C3EE7B}" sibTransId="{9A061D93-975D-4FD8-9B7E-5818F9C215D0}"/>
    <dgm:cxn modelId="{271779C9-2FEB-4DB9-B164-697BCABE7974}" srcId="{E4CFF31C-9E0A-4C7E-B3F7-D5AADBBAA4D9}" destId="{297007CA-6FF0-4E55-9860-CAC3FC9D2AB6}" srcOrd="3" destOrd="0" parTransId="{3FB62D0A-F309-42D9-85C4-A5100458847A}" sibTransId="{9CA95B1E-6E22-4322-97DE-442585AD9AC6}"/>
    <dgm:cxn modelId="{8D50FE82-8ADF-47A2-894A-15A4704E0318}" type="presOf" srcId="{E4CFF31C-9E0A-4C7E-B3F7-D5AADBBAA4D9}" destId="{6A99FFAA-1687-48B9-9D52-2E92ACF4D84D}" srcOrd="0" destOrd="0" presId="urn:microsoft.com/office/officeart/2005/8/layout/vList5"/>
    <dgm:cxn modelId="{E2F9AE7D-987E-4339-B34B-338BEB79B006}" type="presParOf" srcId="{AD545A75-131C-4C09-A554-CDC8467C92B4}" destId="{62BE2215-A784-463E-AED7-6AA45E313E9A}" srcOrd="0" destOrd="0" presId="urn:microsoft.com/office/officeart/2005/8/layout/vList5"/>
    <dgm:cxn modelId="{21E0B58E-AA75-471E-924A-7A45DBE6BA2F}" type="presParOf" srcId="{62BE2215-A784-463E-AED7-6AA45E313E9A}" destId="{6A99FFAA-1687-48B9-9D52-2E92ACF4D84D}" srcOrd="0" destOrd="0" presId="urn:microsoft.com/office/officeart/2005/8/layout/vList5"/>
    <dgm:cxn modelId="{F942D1C9-67DF-43D6-9C57-2580DB3E06DC}" type="presParOf" srcId="{62BE2215-A784-463E-AED7-6AA45E313E9A}" destId="{4F6EC22E-E3B8-4988-AE58-9F534C4C029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6DF92CC-5B3C-41C9-B1A5-BD204D0D777E}" type="doc">
      <dgm:prSet loTypeId="urn:microsoft.com/office/officeart/2005/8/layout/vList5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BEAFAFF-449D-499C-A57F-E0C3A32AE3BC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Художественные эталоны</a:t>
          </a:r>
        </a:p>
      </dgm:t>
    </dgm:pt>
    <dgm:pt modelId="{79CC3764-8461-449A-8840-ED4388C11299}" type="parTrans" cxnId="{B782E0B6-2AD2-4C08-B5B3-FB3A5722FBFE}">
      <dgm:prSet/>
      <dgm:spPr/>
      <dgm:t>
        <a:bodyPr/>
        <a:lstStyle/>
        <a:p>
          <a:endParaRPr lang="ru-RU"/>
        </a:p>
      </dgm:t>
    </dgm:pt>
    <dgm:pt modelId="{1A28F6A0-F4AE-4EE4-9562-A7C7207DBB01}" type="sibTrans" cxnId="{B782E0B6-2AD2-4C08-B5B3-FB3A5722FBFE}">
      <dgm:prSet/>
      <dgm:spPr/>
      <dgm:t>
        <a:bodyPr/>
        <a:lstStyle/>
        <a:p>
          <a:endParaRPr lang="ru-RU"/>
        </a:p>
      </dgm:t>
    </dgm:pt>
    <dgm:pt modelId="{6D84FF24-7477-4DB3-9254-659468AE8834}">
      <dgm:prSet phldrT="[Текст]" custT="1"/>
      <dgm:spPr/>
      <dgm:t>
        <a:bodyPr/>
        <a:lstStyle/>
        <a:p>
          <a:r>
            <a:rPr lang="ru-RU" sz="2800" b="1" smtClean="0">
              <a:latin typeface="Times New Roman" pitchFamily="18" charset="0"/>
              <a:cs typeface="Times New Roman" pitchFamily="18" charset="0"/>
            </a:rPr>
            <a:t>цвет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232AFAE3-B3F0-4C29-861C-FC7DF8143FD5}" type="parTrans" cxnId="{3AE9504E-3865-402E-9203-DBF77FD930C4}">
      <dgm:prSet/>
      <dgm:spPr/>
      <dgm:t>
        <a:bodyPr/>
        <a:lstStyle/>
        <a:p>
          <a:endParaRPr lang="ru-RU"/>
        </a:p>
      </dgm:t>
    </dgm:pt>
    <dgm:pt modelId="{75D1C93B-7344-4886-9EB9-98BEFE3EC2E8}" type="sibTrans" cxnId="{3AE9504E-3865-402E-9203-DBF77FD930C4}">
      <dgm:prSet/>
      <dgm:spPr/>
      <dgm:t>
        <a:bodyPr/>
        <a:lstStyle/>
        <a:p>
          <a:endParaRPr lang="ru-RU"/>
        </a:p>
      </dgm:t>
    </dgm:pt>
    <dgm:pt modelId="{B38E4DF5-3304-4414-A965-4DB923F12602}">
      <dgm:prSet phldrT="[Текст]" custT="1"/>
      <dgm:spPr/>
      <dgm:t>
        <a:bodyPr/>
        <a:lstStyle/>
        <a:p>
          <a:r>
            <a:rPr lang="ru-RU" sz="2800" b="1" smtClean="0">
              <a:latin typeface="Times New Roman" pitchFamily="18" charset="0"/>
              <a:cs typeface="Times New Roman" pitchFamily="18" charset="0"/>
            </a:rPr>
            <a:t>форма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B31860B0-968D-4B12-B702-323DD1ACE90C}" type="parTrans" cxnId="{8F845557-E995-4D1D-B509-80CDD06B1850}">
      <dgm:prSet/>
      <dgm:spPr/>
      <dgm:t>
        <a:bodyPr/>
        <a:lstStyle/>
        <a:p>
          <a:endParaRPr lang="ru-RU"/>
        </a:p>
      </dgm:t>
    </dgm:pt>
    <dgm:pt modelId="{07C60896-A6CF-4B7D-9929-AED761069FA1}" type="sibTrans" cxnId="{8F845557-E995-4D1D-B509-80CDD06B1850}">
      <dgm:prSet/>
      <dgm:spPr/>
      <dgm:t>
        <a:bodyPr/>
        <a:lstStyle/>
        <a:p>
          <a:endParaRPr lang="ru-RU"/>
        </a:p>
      </dgm:t>
    </dgm:pt>
    <dgm:pt modelId="{A84E62AC-335D-47D1-9D93-474C656DE8BA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Блоки</a:t>
          </a:r>
        </a:p>
      </dgm:t>
    </dgm:pt>
    <dgm:pt modelId="{3577ED26-D529-4306-B41F-6F36C63EA094}" type="parTrans" cxnId="{C16308B6-06EB-43E7-A1BC-45269853A29F}">
      <dgm:prSet/>
      <dgm:spPr/>
      <dgm:t>
        <a:bodyPr/>
        <a:lstStyle/>
        <a:p>
          <a:endParaRPr lang="ru-RU"/>
        </a:p>
      </dgm:t>
    </dgm:pt>
    <dgm:pt modelId="{EC54AD1E-6CD6-477A-97C5-A54D1DEBFC48}" type="sibTrans" cxnId="{C16308B6-06EB-43E7-A1BC-45269853A29F}">
      <dgm:prSet/>
      <dgm:spPr/>
      <dgm:t>
        <a:bodyPr/>
        <a:lstStyle/>
        <a:p>
          <a:endParaRPr lang="ru-RU"/>
        </a:p>
      </dgm:t>
    </dgm:pt>
    <dgm:pt modelId="{BA899A78-ABD6-4E0D-A08C-000106D9E051}">
      <dgm:prSet phldrT="[Текст]" custT="1"/>
      <dgm:spPr/>
      <dgm:t>
        <a:bodyPr/>
        <a:lstStyle/>
        <a:p>
          <a:r>
            <a:rPr lang="ru-RU" sz="2800" b="1" dirty="0">
              <a:latin typeface="Times New Roman" pitchFamily="18" charset="0"/>
              <a:cs typeface="Times New Roman" pitchFamily="18" charset="0"/>
            </a:rPr>
            <a:t>"Неживая природа"</a:t>
          </a:r>
        </a:p>
      </dgm:t>
    </dgm:pt>
    <dgm:pt modelId="{39C3B262-2C2B-4488-95E9-6EAE83FDDE8D}" type="parTrans" cxnId="{BCDFDCBB-93ED-4333-ACE6-22C30B1A8081}">
      <dgm:prSet/>
      <dgm:spPr/>
      <dgm:t>
        <a:bodyPr/>
        <a:lstStyle/>
        <a:p>
          <a:endParaRPr lang="ru-RU"/>
        </a:p>
      </dgm:t>
    </dgm:pt>
    <dgm:pt modelId="{650B98F9-148B-4781-A0CB-2F852B6694B3}" type="sibTrans" cxnId="{BCDFDCBB-93ED-4333-ACE6-22C30B1A8081}">
      <dgm:prSet/>
      <dgm:spPr/>
      <dgm:t>
        <a:bodyPr/>
        <a:lstStyle/>
        <a:p>
          <a:endParaRPr lang="ru-RU"/>
        </a:p>
      </dgm:t>
    </dgm:pt>
    <dgm:pt modelId="{A52E7348-1F4D-4762-85CB-9026584FBBC9}">
      <dgm:prSet phldrT="[Текст]" custT="1"/>
      <dgm:spPr/>
      <dgm:t>
        <a:bodyPr/>
        <a:lstStyle/>
        <a:p>
          <a:r>
            <a:rPr lang="ru-RU" sz="2800" b="1" dirty="0">
              <a:latin typeface="Times New Roman" pitchFamily="18" charset="0"/>
              <a:cs typeface="Times New Roman" pitchFamily="18" charset="0"/>
            </a:rPr>
            <a:t>"Мир человека"</a:t>
          </a:r>
        </a:p>
      </dgm:t>
    </dgm:pt>
    <dgm:pt modelId="{B5F0DF1E-53C0-4F5E-9B57-813269769FF9}" type="parTrans" cxnId="{89501B87-1DA2-4A2F-B47C-426A9AC321F8}">
      <dgm:prSet/>
      <dgm:spPr/>
      <dgm:t>
        <a:bodyPr/>
        <a:lstStyle/>
        <a:p>
          <a:endParaRPr lang="ru-RU"/>
        </a:p>
      </dgm:t>
    </dgm:pt>
    <dgm:pt modelId="{5ADB4637-F597-4707-B4D2-5E63D982E428}" type="sibTrans" cxnId="{89501B87-1DA2-4A2F-B47C-426A9AC321F8}">
      <dgm:prSet/>
      <dgm:spPr/>
      <dgm:t>
        <a:bodyPr/>
        <a:lstStyle/>
        <a:p>
          <a:endParaRPr lang="ru-RU"/>
        </a:p>
      </dgm:t>
    </dgm:pt>
    <dgm:pt modelId="{6253EB18-BED8-423C-80A6-8A83385EDEAB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Уровни подготовки</a:t>
          </a:r>
        </a:p>
      </dgm:t>
    </dgm:pt>
    <dgm:pt modelId="{E54D1F47-1468-4875-B4E6-6728C43F45D5}" type="parTrans" cxnId="{B61A43FD-AC0E-4DB8-A262-926E2DFC2D70}">
      <dgm:prSet/>
      <dgm:spPr/>
      <dgm:t>
        <a:bodyPr/>
        <a:lstStyle/>
        <a:p>
          <a:endParaRPr lang="ru-RU"/>
        </a:p>
      </dgm:t>
    </dgm:pt>
    <dgm:pt modelId="{51BB1FDE-EAE8-435E-9583-0BADB70CFD33}" type="sibTrans" cxnId="{B61A43FD-AC0E-4DB8-A262-926E2DFC2D70}">
      <dgm:prSet/>
      <dgm:spPr/>
      <dgm:t>
        <a:bodyPr/>
        <a:lstStyle/>
        <a:p>
          <a:endParaRPr lang="ru-RU"/>
        </a:p>
      </dgm:t>
    </dgm:pt>
    <dgm:pt modelId="{4E21ACA7-3FDC-4A5E-8C38-4BEB21F185CD}">
      <dgm:prSet phldrT="[Текст]" custT="1"/>
      <dgm:spPr/>
      <dgm:t>
        <a:bodyPr/>
        <a:lstStyle/>
        <a:p>
          <a:r>
            <a:rPr lang="ru-RU" sz="2800" b="1" dirty="0">
              <a:latin typeface="Times New Roman" pitchFamily="18" charset="0"/>
              <a:cs typeface="Times New Roman" pitchFamily="18" charset="0"/>
            </a:rPr>
            <a:t>базовый</a:t>
          </a:r>
        </a:p>
      </dgm:t>
    </dgm:pt>
    <dgm:pt modelId="{4CD873FA-D489-4BE1-BF0C-FE81397F6801}" type="parTrans" cxnId="{87B90670-3D0A-4A1D-9BB3-E99BE9F87741}">
      <dgm:prSet/>
      <dgm:spPr/>
      <dgm:t>
        <a:bodyPr/>
        <a:lstStyle/>
        <a:p>
          <a:endParaRPr lang="ru-RU"/>
        </a:p>
      </dgm:t>
    </dgm:pt>
    <dgm:pt modelId="{E0788415-C830-46C6-92A1-8B0868F7E852}" type="sibTrans" cxnId="{87B90670-3D0A-4A1D-9BB3-E99BE9F87741}">
      <dgm:prSet/>
      <dgm:spPr/>
      <dgm:t>
        <a:bodyPr/>
        <a:lstStyle/>
        <a:p>
          <a:endParaRPr lang="ru-RU"/>
        </a:p>
      </dgm:t>
    </dgm:pt>
    <dgm:pt modelId="{D5B8ADD0-135A-40D0-BDC2-713E13847320}">
      <dgm:prSet phldrT="[Текст]" custT="1"/>
      <dgm:spPr/>
      <dgm:t>
        <a:bodyPr/>
        <a:lstStyle/>
        <a:p>
          <a:r>
            <a:rPr lang="ru-RU" sz="2800" b="1" smtClean="0">
              <a:latin typeface="Times New Roman" pitchFamily="18" charset="0"/>
              <a:cs typeface="Times New Roman" pitchFamily="18" charset="0"/>
            </a:rPr>
            <a:t>композиция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B6E8F62E-AB62-4CCE-AAF7-8576287D4517}" type="parTrans" cxnId="{4C504CD1-6584-4607-A86A-3AF0293F1E74}">
      <dgm:prSet/>
      <dgm:spPr/>
      <dgm:t>
        <a:bodyPr/>
        <a:lstStyle/>
        <a:p>
          <a:endParaRPr lang="ru-RU"/>
        </a:p>
      </dgm:t>
    </dgm:pt>
    <dgm:pt modelId="{548A30A2-00C5-4B3F-AB50-E1D17A173DE2}" type="sibTrans" cxnId="{4C504CD1-6584-4607-A86A-3AF0293F1E74}">
      <dgm:prSet/>
      <dgm:spPr/>
      <dgm:t>
        <a:bodyPr/>
        <a:lstStyle/>
        <a:p>
          <a:endParaRPr lang="ru-RU"/>
        </a:p>
      </dgm:t>
    </dgm:pt>
    <dgm:pt modelId="{C2787CD4-6A1A-481C-ABA5-7088157C5C64}">
      <dgm:prSet phldrT="[Текст]" custT="1"/>
      <dgm:spPr/>
      <dgm:t>
        <a:bodyPr/>
        <a:lstStyle/>
        <a:p>
          <a:r>
            <a:rPr lang="ru-RU" sz="2800" b="1" smtClean="0">
              <a:latin typeface="Times New Roman" pitchFamily="18" charset="0"/>
              <a:cs typeface="Times New Roman" pitchFamily="18" charset="0"/>
            </a:rPr>
            <a:t>художественные техники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49ECA448-5F5E-4CAC-B9CF-1E4C5B4AEC9E}" type="parTrans" cxnId="{B84A9E7D-1D5E-4D16-9BBB-21964EA55F89}">
      <dgm:prSet/>
      <dgm:spPr/>
      <dgm:t>
        <a:bodyPr/>
        <a:lstStyle/>
        <a:p>
          <a:endParaRPr lang="ru-RU"/>
        </a:p>
      </dgm:t>
    </dgm:pt>
    <dgm:pt modelId="{AC277D22-8585-4E70-A779-214C861B2340}" type="sibTrans" cxnId="{B84A9E7D-1D5E-4D16-9BBB-21964EA55F89}">
      <dgm:prSet/>
      <dgm:spPr/>
      <dgm:t>
        <a:bodyPr/>
        <a:lstStyle/>
        <a:p>
          <a:endParaRPr lang="ru-RU"/>
        </a:p>
      </dgm:t>
    </dgm:pt>
    <dgm:pt modelId="{015AED10-F3A8-40B1-916B-3564595C2FFA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"Растительный </a:t>
          </a:r>
          <a:r>
            <a:rPr lang="ru-RU" sz="2800" b="1" dirty="0">
              <a:latin typeface="Times New Roman" pitchFamily="18" charset="0"/>
              <a:cs typeface="Times New Roman" pitchFamily="18" charset="0"/>
            </a:rPr>
            <a:t>мир"</a:t>
          </a:r>
        </a:p>
      </dgm:t>
    </dgm:pt>
    <dgm:pt modelId="{FC827D08-3166-45BA-AC9C-00BC94AC5B6A}" type="parTrans" cxnId="{BCAE0BF3-2D90-4900-9E26-4C8A3384ED02}">
      <dgm:prSet/>
      <dgm:spPr/>
      <dgm:t>
        <a:bodyPr/>
        <a:lstStyle/>
        <a:p>
          <a:endParaRPr lang="ru-RU"/>
        </a:p>
      </dgm:t>
    </dgm:pt>
    <dgm:pt modelId="{9ABBDE66-37A9-46FE-92A1-F1A198A6B37F}" type="sibTrans" cxnId="{BCAE0BF3-2D90-4900-9E26-4C8A3384ED02}">
      <dgm:prSet/>
      <dgm:spPr/>
      <dgm:t>
        <a:bodyPr/>
        <a:lstStyle/>
        <a:p>
          <a:endParaRPr lang="ru-RU"/>
        </a:p>
      </dgm:t>
    </dgm:pt>
    <dgm:pt modelId="{D422FBF4-094D-49C0-B8FA-64085254DCAC}">
      <dgm:prSet phldrT="[Текст]" custT="1"/>
      <dgm:spPr/>
      <dgm:t>
        <a:bodyPr/>
        <a:lstStyle/>
        <a:p>
          <a:r>
            <a:rPr lang="ru-RU" sz="2800" b="1" dirty="0">
              <a:latin typeface="Times New Roman" pitchFamily="18" charset="0"/>
              <a:cs typeface="Times New Roman" pitchFamily="18" charset="0"/>
            </a:rPr>
            <a:t>"Животный мир"</a:t>
          </a:r>
        </a:p>
      </dgm:t>
    </dgm:pt>
    <dgm:pt modelId="{A034199F-63D0-476F-A1BE-C57C6C332D79}" type="parTrans" cxnId="{0CAF30C1-6057-493A-BAAA-1BF9E3456698}">
      <dgm:prSet/>
      <dgm:spPr/>
      <dgm:t>
        <a:bodyPr/>
        <a:lstStyle/>
        <a:p>
          <a:endParaRPr lang="ru-RU"/>
        </a:p>
      </dgm:t>
    </dgm:pt>
    <dgm:pt modelId="{0836E7D0-D739-4A6D-B3DA-6F0A44853E02}" type="sibTrans" cxnId="{0CAF30C1-6057-493A-BAAA-1BF9E3456698}">
      <dgm:prSet/>
      <dgm:spPr/>
      <dgm:t>
        <a:bodyPr/>
        <a:lstStyle/>
        <a:p>
          <a:endParaRPr lang="ru-RU"/>
        </a:p>
      </dgm:t>
    </dgm:pt>
    <dgm:pt modelId="{B41C02EC-DB87-47AD-861B-3F4F2D8D8AAC}">
      <dgm:prSet phldrT="[Текст]" custT="1"/>
      <dgm:spPr/>
      <dgm:t>
        <a:bodyPr/>
        <a:lstStyle/>
        <a:p>
          <a:r>
            <a:rPr lang="ru-RU" sz="2800" b="1" dirty="0">
              <a:latin typeface="Times New Roman" pitchFamily="18" charset="0"/>
              <a:cs typeface="Times New Roman" pitchFamily="18" charset="0"/>
            </a:rPr>
            <a:t>"Мир искусства"</a:t>
          </a:r>
        </a:p>
      </dgm:t>
    </dgm:pt>
    <dgm:pt modelId="{E29C7F31-F003-4C81-9E14-0AB310F94FC3}" type="parTrans" cxnId="{CBADB026-3C4D-45D7-A778-F8E66562935A}">
      <dgm:prSet/>
      <dgm:spPr/>
      <dgm:t>
        <a:bodyPr/>
        <a:lstStyle/>
        <a:p>
          <a:endParaRPr lang="ru-RU"/>
        </a:p>
      </dgm:t>
    </dgm:pt>
    <dgm:pt modelId="{14D92242-734C-40BB-BA9E-69F62CA5BCF7}" type="sibTrans" cxnId="{CBADB026-3C4D-45D7-A778-F8E66562935A}">
      <dgm:prSet/>
      <dgm:spPr/>
      <dgm:t>
        <a:bodyPr/>
        <a:lstStyle/>
        <a:p>
          <a:endParaRPr lang="ru-RU"/>
        </a:p>
      </dgm:t>
    </dgm:pt>
    <dgm:pt modelId="{1DAA523F-1002-4AD2-84ED-6EB43364B525}">
      <dgm:prSet phldrT="[Текст]" custT="1"/>
      <dgm:spPr/>
      <dgm:t>
        <a:bodyPr/>
        <a:lstStyle/>
        <a:p>
          <a:r>
            <a:rPr lang="ru-RU" sz="2800" b="1" dirty="0">
              <a:latin typeface="Times New Roman" pitchFamily="18" charset="0"/>
              <a:cs typeface="Times New Roman" pitchFamily="18" charset="0"/>
            </a:rPr>
            <a:t>усложненный</a:t>
          </a:r>
        </a:p>
      </dgm:t>
    </dgm:pt>
    <dgm:pt modelId="{50416B57-2D99-47F0-A5A7-01272B3E56E2}" type="parTrans" cxnId="{EA3C4424-BFD2-4BB9-A0DB-6DD38E1A2CB1}">
      <dgm:prSet/>
      <dgm:spPr/>
      <dgm:t>
        <a:bodyPr/>
        <a:lstStyle/>
        <a:p>
          <a:endParaRPr lang="ru-RU"/>
        </a:p>
      </dgm:t>
    </dgm:pt>
    <dgm:pt modelId="{3EA6B891-5A1A-4EEA-9C65-59E7C68A32A8}" type="sibTrans" cxnId="{EA3C4424-BFD2-4BB9-A0DB-6DD38E1A2CB1}">
      <dgm:prSet/>
      <dgm:spPr/>
      <dgm:t>
        <a:bodyPr/>
        <a:lstStyle/>
        <a:p>
          <a:endParaRPr lang="ru-RU"/>
        </a:p>
      </dgm:t>
    </dgm:pt>
    <dgm:pt modelId="{AD545A75-131C-4C09-A554-CDC8467C92B4}" type="pres">
      <dgm:prSet presAssocID="{E6DF92CC-5B3C-41C9-B1A5-BD204D0D77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41C617-EDE5-4576-B504-1E9F7A5ACEDB}" type="pres">
      <dgm:prSet presAssocID="{9BEAFAFF-449D-499C-A57F-E0C3A32AE3BC}" presName="linNode" presStyleCnt="0"/>
      <dgm:spPr/>
      <dgm:t>
        <a:bodyPr/>
        <a:lstStyle/>
        <a:p>
          <a:endParaRPr lang="ru-RU"/>
        </a:p>
      </dgm:t>
    </dgm:pt>
    <dgm:pt modelId="{2F17393D-BF46-45F9-8F47-7C267608E6C7}" type="pres">
      <dgm:prSet presAssocID="{9BEAFAFF-449D-499C-A57F-E0C3A32AE3BC}" presName="parentText" presStyleLbl="node1" presStyleIdx="0" presStyleCnt="3" custScaleY="214850" custLinFactNeighborX="-76" custLinFactNeighborY="-3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76A91-8AA7-4EE8-9DB4-DA88E605F4DE}" type="pres">
      <dgm:prSet presAssocID="{9BEAFAFF-449D-499C-A57F-E0C3A32AE3BC}" presName="descendantText" presStyleLbl="alignAccFollowNode1" presStyleIdx="0" presStyleCnt="3" custScaleY="22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3EEB7-9E37-4F2E-A431-900A0B637199}" type="pres">
      <dgm:prSet presAssocID="{1A28F6A0-F4AE-4EE4-9562-A7C7207DBB01}" presName="sp" presStyleCnt="0"/>
      <dgm:spPr/>
      <dgm:t>
        <a:bodyPr/>
        <a:lstStyle/>
        <a:p>
          <a:endParaRPr lang="ru-RU"/>
        </a:p>
      </dgm:t>
    </dgm:pt>
    <dgm:pt modelId="{DA5686AD-36E6-4537-809E-DFE8B5B3DDB6}" type="pres">
      <dgm:prSet presAssocID="{A84E62AC-335D-47D1-9D93-474C656DE8BA}" presName="linNode" presStyleCnt="0"/>
      <dgm:spPr/>
      <dgm:t>
        <a:bodyPr/>
        <a:lstStyle/>
        <a:p>
          <a:endParaRPr lang="ru-RU"/>
        </a:p>
      </dgm:t>
    </dgm:pt>
    <dgm:pt modelId="{6BCB35CF-9CCE-4B4C-A32E-0C09969CE15A}" type="pres">
      <dgm:prSet presAssocID="{A84E62AC-335D-47D1-9D93-474C656DE8BA}" presName="parentText" presStyleLbl="node1" presStyleIdx="1" presStyleCnt="3" custScaleY="265189" custLinFactNeighborY="6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314D60-0B57-42AB-B355-F877024FA30D}" type="pres">
      <dgm:prSet presAssocID="{A84E62AC-335D-47D1-9D93-474C656DE8BA}" presName="descendantText" presStyleLbl="alignAccFollowNode1" presStyleIdx="1" presStyleCnt="3" custScaleY="353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1281A-CA5C-4102-A864-71BE75DA4469}" type="pres">
      <dgm:prSet presAssocID="{EC54AD1E-6CD6-477A-97C5-A54D1DEBFC48}" presName="sp" presStyleCnt="0"/>
      <dgm:spPr/>
      <dgm:t>
        <a:bodyPr/>
        <a:lstStyle/>
        <a:p>
          <a:endParaRPr lang="ru-RU"/>
        </a:p>
      </dgm:t>
    </dgm:pt>
    <dgm:pt modelId="{5F5A09F0-52CF-49A4-8B7A-3A15DC5E2837}" type="pres">
      <dgm:prSet presAssocID="{6253EB18-BED8-423C-80A6-8A83385EDEAB}" presName="linNode" presStyleCnt="0"/>
      <dgm:spPr/>
      <dgm:t>
        <a:bodyPr/>
        <a:lstStyle/>
        <a:p>
          <a:endParaRPr lang="ru-RU"/>
        </a:p>
      </dgm:t>
    </dgm:pt>
    <dgm:pt modelId="{19966B5A-1BD4-48DA-AEE7-65F70544A46B}" type="pres">
      <dgm:prSet presAssocID="{6253EB18-BED8-423C-80A6-8A83385EDEAB}" presName="parentText" presStyleLbl="node1" presStyleIdx="2" presStyleCnt="3" custScaleY="202526" custLinFactNeighborY="6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ACE20-C153-46CE-AA68-47B69AFF4D9C}" type="pres">
      <dgm:prSet presAssocID="{6253EB18-BED8-423C-80A6-8A83385EDEAB}" presName="descendantText" presStyleLbl="alignAccFollowNode1" presStyleIdx="2" presStyleCnt="3" custScaleY="217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6DA83F-9186-4EDE-BB04-2C2FEA76ECCE}" type="presOf" srcId="{A52E7348-1F4D-4762-85CB-9026584FBBC9}" destId="{33314D60-0B57-42AB-B355-F877024FA30D}" srcOrd="0" destOrd="3" presId="urn:microsoft.com/office/officeart/2005/8/layout/vList5"/>
    <dgm:cxn modelId="{CBADB026-3C4D-45D7-A778-F8E66562935A}" srcId="{A84E62AC-335D-47D1-9D93-474C656DE8BA}" destId="{B41C02EC-DB87-47AD-861B-3F4F2D8D8AAC}" srcOrd="4" destOrd="0" parTransId="{E29C7F31-F003-4C81-9E14-0AB310F94FC3}" sibTransId="{14D92242-734C-40BB-BA9E-69F62CA5BCF7}"/>
    <dgm:cxn modelId="{0ACEDAAA-84DC-41B4-A5CB-9296BBDBE891}" type="presOf" srcId="{BA899A78-ABD6-4E0D-A08C-000106D9E051}" destId="{33314D60-0B57-42AB-B355-F877024FA30D}" srcOrd="0" destOrd="0" presId="urn:microsoft.com/office/officeart/2005/8/layout/vList5"/>
    <dgm:cxn modelId="{C16308B6-06EB-43E7-A1BC-45269853A29F}" srcId="{E6DF92CC-5B3C-41C9-B1A5-BD204D0D777E}" destId="{A84E62AC-335D-47D1-9D93-474C656DE8BA}" srcOrd="1" destOrd="0" parTransId="{3577ED26-D529-4306-B41F-6F36C63EA094}" sibTransId="{EC54AD1E-6CD6-477A-97C5-A54D1DEBFC48}"/>
    <dgm:cxn modelId="{AC5C0CB3-EAA6-49AA-AC9B-742D6DCE2674}" type="presOf" srcId="{9BEAFAFF-449D-499C-A57F-E0C3A32AE3BC}" destId="{2F17393D-BF46-45F9-8F47-7C267608E6C7}" srcOrd="0" destOrd="0" presId="urn:microsoft.com/office/officeart/2005/8/layout/vList5"/>
    <dgm:cxn modelId="{B84A9E7D-1D5E-4D16-9BBB-21964EA55F89}" srcId="{9BEAFAFF-449D-499C-A57F-E0C3A32AE3BC}" destId="{C2787CD4-6A1A-481C-ABA5-7088157C5C64}" srcOrd="3" destOrd="0" parTransId="{49ECA448-5F5E-4CAC-B9CF-1E4C5B4AEC9E}" sibTransId="{AC277D22-8585-4E70-A779-214C861B2340}"/>
    <dgm:cxn modelId="{0CAF30C1-6057-493A-BAAA-1BF9E3456698}" srcId="{A84E62AC-335D-47D1-9D93-474C656DE8BA}" destId="{D422FBF4-094D-49C0-B8FA-64085254DCAC}" srcOrd="2" destOrd="0" parTransId="{A034199F-63D0-476F-A1BE-C57C6C332D79}" sibTransId="{0836E7D0-D739-4A6D-B3DA-6F0A44853E02}"/>
    <dgm:cxn modelId="{B61A43FD-AC0E-4DB8-A262-926E2DFC2D70}" srcId="{E6DF92CC-5B3C-41C9-B1A5-BD204D0D777E}" destId="{6253EB18-BED8-423C-80A6-8A83385EDEAB}" srcOrd="2" destOrd="0" parTransId="{E54D1F47-1468-4875-B4E6-6728C43F45D5}" sibTransId="{51BB1FDE-EAE8-435E-9583-0BADB70CFD33}"/>
    <dgm:cxn modelId="{BCAE0BF3-2D90-4900-9E26-4C8A3384ED02}" srcId="{A84E62AC-335D-47D1-9D93-474C656DE8BA}" destId="{015AED10-F3A8-40B1-916B-3564595C2FFA}" srcOrd="1" destOrd="0" parTransId="{FC827D08-3166-45BA-AC9C-00BC94AC5B6A}" sibTransId="{9ABBDE66-37A9-46FE-92A1-F1A198A6B37F}"/>
    <dgm:cxn modelId="{87B90670-3D0A-4A1D-9BB3-E99BE9F87741}" srcId="{6253EB18-BED8-423C-80A6-8A83385EDEAB}" destId="{4E21ACA7-3FDC-4A5E-8C38-4BEB21F185CD}" srcOrd="0" destOrd="0" parTransId="{4CD873FA-D489-4BE1-BF0C-FE81397F6801}" sibTransId="{E0788415-C830-46C6-92A1-8B0868F7E852}"/>
    <dgm:cxn modelId="{A9342C5A-43CB-4320-B8B7-B00799C73305}" type="presOf" srcId="{D422FBF4-094D-49C0-B8FA-64085254DCAC}" destId="{33314D60-0B57-42AB-B355-F877024FA30D}" srcOrd="0" destOrd="2" presId="urn:microsoft.com/office/officeart/2005/8/layout/vList5"/>
    <dgm:cxn modelId="{3BA0A22F-0EA0-455E-9C33-25ADE451549C}" type="presOf" srcId="{015AED10-F3A8-40B1-916B-3564595C2FFA}" destId="{33314D60-0B57-42AB-B355-F877024FA30D}" srcOrd="0" destOrd="1" presId="urn:microsoft.com/office/officeart/2005/8/layout/vList5"/>
    <dgm:cxn modelId="{4832168B-EBFB-4311-85B0-BD7AB7387468}" type="presOf" srcId="{B38E4DF5-3304-4414-A965-4DB923F12602}" destId="{E1776A91-8AA7-4EE8-9DB4-DA88E605F4DE}" srcOrd="0" destOrd="1" presId="urn:microsoft.com/office/officeart/2005/8/layout/vList5"/>
    <dgm:cxn modelId="{683D3471-09D9-43F2-AD47-C317D21587CE}" type="presOf" srcId="{E6DF92CC-5B3C-41C9-B1A5-BD204D0D777E}" destId="{AD545A75-131C-4C09-A554-CDC8467C92B4}" srcOrd="0" destOrd="0" presId="urn:microsoft.com/office/officeart/2005/8/layout/vList5"/>
    <dgm:cxn modelId="{E80493B6-DB19-4185-97F5-FED1DEAA50C4}" type="presOf" srcId="{A84E62AC-335D-47D1-9D93-474C656DE8BA}" destId="{6BCB35CF-9CCE-4B4C-A32E-0C09969CE15A}" srcOrd="0" destOrd="0" presId="urn:microsoft.com/office/officeart/2005/8/layout/vList5"/>
    <dgm:cxn modelId="{4C504CD1-6584-4607-A86A-3AF0293F1E74}" srcId="{9BEAFAFF-449D-499C-A57F-E0C3A32AE3BC}" destId="{D5B8ADD0-135A-40D0-BDC2-713E13847320}" srcOrd="2" destOrd="0" parTransId="{B6E8F62E-AB62-4CCE-AAF7-8576287D4517}" sibTransId="{548A30A2-00C5-4B3F-AB50-E1D17A173DE2}"/>
    <dgm:cxn modelId="{3367A284-F5F6-476B-952E-14C914212F67}" type="presOf" srcId="{6253EB18-BED8-423C-80A6-8A83385EDEAB}" destId="{19966B5A-1BD4-48DA-AEE7-65F70544A46B}" srcOrd="0" destOrd="0" presId="urn:microsoft.com/office/officeart/2005/8/layout/vList5"/>
    <dgm:cxn modelId="{0F9822FD-5D9F-45C9-B6C0-77AB96438E19}" type="presOf" srcId="{C2787CD4-6A1A-481C-ABA5-7088157C5C64}" destId="{E1776A91-8AA7-4EE8-9DB4-DA88E605F4DE}" srcOrd="0" destOrd="3" presId="urn:microsoft.com/office/officeart/2005/8/layout/vList5"/>
    <dgm:cxn modelId="{EA3C4424-BFD2-4BB9-A0DB-6DD38E1A2CB1}" srcId="{6253EB18-BED8-423C-80A6-8A83385EDEAB}" destId="{1DAA523F-1002-4AD2-84ED-6EB43364B525}" srcOrd="1" destOrd="0" parTransId="{50416B57-2D99-47F0-A5A7-01272B3E56E2}" sibTransId="{3EA6B891-5A1A-4EEA-9C65-59E7C68A32A8}"/>
    <dgm:cxn modelId="{8F845557-E995-4D1D-B509-80CDD06B1850}" srcId="{9BEAFAFF-449D-499C-A57F-E0C3A32AE3BC}" destId="{B38E4DF5-3304-4414-A965-4DB923F12602}" srcOrd="1" destOrd="0" parTransId="{B31860B0-968D-4B12-B702-323DD1ACE90C}" sibTransId="{07C60896-A6CF-4B7D-9929-AED761069FA1}"/>
    <dgm:cxn modelId="{5D06CF5E-61C7-425C-830E-2689857E2E4F}" type="presOf" srcId="{4E21ACA7-3FDC-4A5E-8C38-4BEB21F185CD}" destId="{C43ACE20-C153-46CE-AA68-47B69AFF4D9C}" srcOrd="0" destOrd="0" presId="urn:microsoft.com/office/officeart/2005/8/layout/vList5"/>
    <dgm:cxn modelId="{89501B87-1DA2-4A2F-B47C-426A9AC321F8}" srcId="{A84E62AC-335D-47D1-9D93-474C656DE8BA}" destId="{A52E7348-1F4D-4762-85CB-9026584FBBC9}" srcOrd="3" destOrd="0" parTransId="{B5F0DF1E-53C0-4F5E-9B57-813269769FF9}" sibTransId="{5ADB4637-F597-4707-B4D2-5E63D982E428}"/>
    <dgm:cxn modelId="{B782E0B6-2AD2-4C08-B5B3-FB3A5722FBFE}" srcId="{E6DF92CC-5B3C-41C9-B1A5-BD204D0D777E}" destId="{9BEAFAFF-449D-499C-A57F-E0C3A32AE3BC}" srcOrd="0" destOrd="0" parTransId="{79CC3764-8461-449A-8840-ED4388C11299}" sibTransId="{1A28F6A0-F4AE-4EE4-9562-A7C7207DBB01}"/>
    <dgm:cxn modelId="{730B9E70-DFCC-476F-AE16-52252F44B929}" type="presOf" srcId="{B41C02EC-DB87-47AD-861B-3F4F2D8D8AAC}" destId="{33314D60-0B57-42AB-B355-F877024FA30D}" srcOrd="0" destOrd="4" presId="urn:microsoft.com/office/officeart/2005/8/layout/vList5"/>
    <dgm:cxn modelId="{BCDFDCBB-93ED-4333-ACE6-22C30B1A8081}" srcId="{A84E62AC-335D-47D1-9D93-474C656DE8BA}" destId="{BA899A78-ABD6-4E0D-A08C-000106D9E051}" srcOrd="0" destOrd="0" parTransId="{39C3B262-2C2B-4488-95E9-6EAE83FDDE8D}" sibTransId="{650B98F9-148B-4781-A0CB-2F852B6694B3}"/>
    <dgm:cxn modelId="{062956B5-0184-4E7C-9C45-7A33DC6AF1E2}" type="presOf" srcId="{D5B8ADD0-135A-40D0-BDC2-713E13847320}" destId="{E1776A91-8AA7-4EE8-9DB4-DA88E605F4DE}" srcOrd="0" destOrd="2" presId="urn:microsoft.com/office/officeart/2005/8/layout/vList5"/>
    <dgm:cxn modelId="{38D81433-2EF0-4745-9744-F6BA7D0E6697}" type="presOf" srcId="{1DAA523F-1002-4AD2-84ED-6EB43364B525}" destId="{C43ACE20-C153-46CE-AA68-47B69AFF4D9C}" srcOrd="0" destOrd="1" presId="urn:microsoft.com/office/officeart/2005/8/layout/vList5"/>
    <dgm:cxn modelId="{3AE9504E-3865-402E-9203-DBF77FD930C4}" srcId="{9BEAFAFF-449D-499C-A57F-E0C3A32AE3BC}" destId="{6D84FF24-7477-4DB3-9254-659468AE8834}" srcOrd="0" destOrd="0" parTransId="{232AFAE3-B3F0-4C29-861C-FC7DF8143FD5}" sibTransId="{75D1C93B-7344-4886-9EB9-98BEFE3EC2E8}"/>
    <dgm:cxn modelId="{A341D7B7-D50E-4800-B364-C3B5210AFB6F}" type="presOf" srcId="{6D84FF24-7477-4DB3-9254-659468AE8834}" destId="{E1776A91-8AA7-4EE8-9DB4-DA88E605F4DE}" srcOrd="0" destOrd="0" presId="urn:microsoft.com/office/officeart/2005/8/layout/vList5"/>
    <dgm:cxn modelId="{F5F9FB57-BFE8-45F2-AED1-A29C8B91A412}" type="presParOf" srcId="{AD545A75-131C-4C09-A554-CDC8467C92B4}" destId="{F541C617-EDE5-4576-B504-1E9F7A5ACEDB}" srcOrd="0" destOrd="0" presId="urn:microsoft.com/office/officeart/2005/8/layout/vList5"/>
    <dgm:cxn modelId="{3C866FC2-B3F8-49C4-8ADA-4568B93EC625}" type="presParOf" srcId="{F541C617-EDE5-4576-B504-1E9F7A5ACEDB}" destId="{2F17393D-BF46-45F9-8F47-7C267608E6C7}" srcOrd="0" destOrd="0" presId="urn:microsoft.com/office/officeart/2005/8/layout/vList5"/>
    <dgm:cxn modelId="{F367B506-7D7E-428C-BAEA-E9976BBB4119}" type="presParOf" srcId="{F541C617-EDE5-4576-B504-1E9F7A5ACEDB}" destId="{E1776A91-8AA7-4EE8-9DB4-DA88E605F4DE}" srcOrd="1" destOrd="0" presId="urn:microsoft.com/office/officeart/2005/8/layout/vList5"/>
    <dgm:cxn modelId="{3AF786A6-3D22-4C5C-AECF-FE379B259B14}" type="presParOf" srcId="{AD545A75-131C-4C09-A554-CDC8467C92B4}" destId="{7463EEB7-9E37-4F2E-A431-900A0B637199}" srcOrd="1" destOrd="0" presId="urn:microsoft.com/office/officeart/2005/8/layout/vList5"/>
    <dgm:cxn modelId="{F23E1DBC-4E77-4C1D-A3FC-35E1E0913916}" type="presParOf" srcId="{AD545A75-131C-4C09-A554-CDC8467C92B4}" destId="{DA5686AD-36E6-4537-809E-DFE8B5B3DDB6}" srcOrd="2" destOrd="0" presId="urn:microsoft.com/office/officeart/2005/8/layout/vList5"/>
    <dgm:cxn modelId="{A55CBFA1-DC12-4EC8-9216-DD8E3F29ED24}" type="presParOf" srcId="{DA5686AD-36E6-4537-809E-DFE8B5B3DDB6}" destId="{6BCB35CF-9CCE-4B4C-A32E-0C09969CE15A}" srcOrd="0" destOrd="0" presId="urn:microsoft.com/office/officeart/2005/8/layout/vList5"/>
    <dgm:cxn modelId="{A36A76D6-FE17-45BA-A231-17B7CCE0660B}" type="presParOf" srcId="{DA5686AD-36E6-4537-809E-DFE8B5B3DDB6}" destId="{33314D60-0B57-42AB-B355-F877024FA30D}" srcOrd="1" destOrd="0" presId="urn:microsoft.com/office/officeart/2005/8/layout/vList5"/>
    <dgm:cxn modelId="{1E3441E8-9D6E-486E-BBDC-89D3C49F374C}" type="presParOf" srcId="{AD545A75-131C-4C09-A554-CDC8467C92B4}" destId="{BE51281A-CA5C-4102-A864-71BE75DA4469}" srcOrd="3" destOrd="0" presId="urn:microsoft.com/office/officeart/2005/8/layout/vList5"/>
    <dgm:cxn modelId="{02B53D22-F5FC-4A4B-A5E3-FC83ABD4E870}" type="presParOf" srcId="{AD545A75-131C-4C09-A554-CDC8467C92B4}" destId="{5F5A09F0-52CF-49A4-8B7A-3A15DC5E2837}" srcOrd="4" destOrd="0" presId="urn:microsoft.com/office/officeart/2005/8/layout/vList5"/>
    <dgm:cxn modelId="{866E8955-7FBB-4B6F-A40E-616E99ABFDFA}" type="presParOf" srcId="{5F5A09F0-52CF-49A4-8B7A-3A15DC5E2837}" destId="{19966B5A-1BD4-48DA-AEE7-65F70544A46B}" srcOrd="0" destOrd="0" presId="urn:microsoft.com/office/officeart/2005/8/layout/vList5"/>
    <dgm:cxn modelId="{E293253F-6648-4170-8454-D63F7FD830B4}" type="presParOf" srcId="{5F5A09F0-52CF-49A4-8B7A-3A15DC5E2837}" destId="{C43ACE20-C153-46CE-AA68-47B69AFF4D9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6DF92CC-5B3C-41C9-B1A5-BD204D0D777E}" type="doc">
      <dgm:prSet loTypeId="urn:microsoft.com/office/officeart/2005/8/layout/vList5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93654C4-E0F1-47C9-BB9A-A122BE1B7EC5}">
      <dgm:prSet phldrT="[Текст]" custT="1"/>
      <dgm:spPr/>
      <dgm:t>
        <a:bodyPr/>
        <a:lstStyle/>
        <a:p>
          <a:r>
            <a:rPr lang="ru-RU" sz="2800" b="1" smtClean="0">
              <a:latin typeface="Times New Roman" pitchFamily="18" charset="0"/>
              <a:cs typeface="Times New Roman" pitchFamily="18" charset="0"/>
            </a:rPr>
            <a:t>интенсивный образовательный комплекс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2F0E4762-E55F-4019-9BF2-1E74BA5D97EE}" type="parTrans" cxnId="{BFE5F1B5-EAD7-4999-831A-32F856D7AC48}">
      <dgm:prSet/>
      <dgm:spPr/>
      <dgm:t>
        <a:bodyPr/>
        <a:lstStyle/>
        <a:p>
          <a:endParaRPr lang="ru-RU"/>
        </a:p>
      </dgm:t>
    </dgm:pt>
    <dgm:pt modelId="{E89F9894-1F43-4367-BEA1-B001A7683877}" type="sibTrans" cxnId="{BFE5F1B5-EAD7-4999-831A-32F856D7AC48}">
      <dgm:prSet/>
      <dgm:spPr/>
      <dgm:t>
        <a:bodyPr/>
        <a:lstStyle/>
        <a:p>
          <a:endParaRPr lang="ru-RU"/>
        </a:p>
      </dgm:t>
    </dgm:pt>
    <dgm:pt modelId="{15FA3B4A-52FD-4E5C-8876-4F94064F1C43}">
      <dgm:prSet phldrT="[Текст]" custT="1"/>
      <dgm:spPr/>
      <dgm:t>
        <a:bodyPr/>
        <a:lstStyle/>
        <a:p>
          <a:r>
            <a:rPr lang="ru-RU" sz="2800" dirty="0">
              <a:latin typeface="Times New Roman" pitchFamily="18" charset="0"/>
              <a:cs typeface="Times New Roman" pitchFamily="18" charset="0"/>
            </a:rPr>
            <a:t>Формы организации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педагоги-ческого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dirty="0">
              <a:latin typeface="Times New Roman" pitchFamily="18" charset="0"/>
              <a:cs typeface="Times New Roman" pitchFamily="18" charset="0"/>
            </a:rPr>
            <a:t>процесса</a:t>
          </a:r>
        </a:p>
      </dgm:t>
    </dgm:pt>
    <dgm:pt modelId="{EEFEB8CC-7274-4B59-91EF-42BDCD7F8520}" type="parTrans" cxnId="{205C329D-0B81-48F3-9BAD-B53475A7592F}">
      <dgm:prSet/>
      <dgm:spPr/>
      <dgm:t>
        <a:bodyPr/>
        <a:lstStyle/>
        <a:p>
          <a:endParaRPr lang="ru-RU"/>
        </a:p>
      </dgm:t>
    </dgm:pt>
    <dgm:pt modelId="{185EC362-D140-484D-9F8F-CF91E5647F23}" type="sibTrans" cxnId="{205C329D-0B81-48F3-9BAD-B53475A7592F}">
      <dgm:prSet/>
      <dgm:spPr/>
      <dgm:t>
        <a:bodyPr/>
        <a:lstStyle/>
        <a:p>
          <a:endParaRPr lang="ru-RU"/>
        </a:p>
      </dgm:t>
    </dgm:pt>
    <dgm:pt modelId="{50324936-C041-49F4-80FD-B3867B335869}">
      <dgm:prSet phldrT="[Текст]" custT="1"/>
      <dgm:spPr/>
      <dgm:t>
        <a:bodyPr/>
        <a:lstStyle/>
        <a:p>
          <a:r>
            <a:rPr lang="ru-RU" sz="2800" b="1" smtClean="0">
              <a:latin typeface="Times New Roman" pitchFamily="18" charset="0"/>
              <a:cs typeface="Times New Roman" pitchFamily="18" charset="0"/>
            </a:rPr>
            <a:t>дополнительный образовательный комплекс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5287D707-D78C-4A9B-A9A2-13A632C92263}" type="parTrans" cxnId="{01CA3B16-D4A0-43FF-8D2B-81F544A3732F}">
      <dgm:prSet/>
      <dgm:spPr/>
      <dgm:t>
        <a:bodyPr/>
        <a:lstStyle/>
        <a:p>
          <a:endParaRPr lang="ru-RU"/>
        </a:p>
      </dgm:t>
    </dgm:pt>
    <dgm:pt modelId="{3F45214F-CC06-4EEC-8F4A-B83790FB824C}" type="sibTrans" cxnId="{01CA3B16-D4A0-43FF-8D2B-81F544A3732F}">
      <dgm:prSet/>
      <dgm:spPr/>
      <dgm:t>
        <a:bodyPr/>
        <a:lstStyle/>
        <a:p>
          <a:endParaRPr lang="ru-RU"/>
        </a:p>
      </dgm:t>
    </dgm:pt>
    <dgm:pt modelId="{0A1DFBCB-2E6F-46B8-A13D-212809CEDEAC}">
      <dgm:prSet phldrT="[Текст]" custT="1"/>
      <dgm:spPr/>
      <dgm:t>
        <a:bodyPr/>
        <a:lstStyle/>
        <a:p>
          <a:r>
            <a:rPr lang="ru-RU" sz="2800" b="1" smtClean="0">
              <a:latin typeface="Times New Roman" pitchFamily="18" charset="0"/>
              <a:cs typeface="Times New Roman" pitchFamily="18" charset="0"/>
            </a:rPr>
            <a:t>коррекционный образовательный комплекс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80F2FCD5-3501-475C-8E8F-BCF35BCAC13E}" type="parTrans" cxnId="{119F0D20-E8C5-40A0-84DB-482F96FF3ED2}">
      <dgm:prSet/>
      <dgm:spPr/>
      <dgm:t>
        <a:bodyPr/>
        <a:lstStyle/>
        <a:p>
          <a:endParaRPr lang="ru-RU"/>
        </a:p>
      </dgm:t>
    </dgm:pt>
    <dgm:pt modelId="{8673C7B2-9BA2-4AE7-970B-1ADD19C83A29}" type="sibTrans" cxnId="{119F0D20-E8C5-40A0-84DB-482F96FF3ED2}">
      <dgm:prSet/>
      <dgm:spPr/>
      <dgm:t>
        <a:bodyPr/>
        <a:lstStyle/>
        <a:p>
          <a:endParaRPr lang="ru-RU"/>
        </a:p>
      </dgm:t>
    </dgm:pt>
    <dgm:pt modelId="{64C45442-82F0-4A4D-94B3-5CA5A6F9C785}">
      <dgm:prSet phldrT="[Текст]" custT="1"/>
      <dgm:spPr/>
      <dgm:t>
        <a:bodyPr/>
        <a:lstStyle/>
        <a:p>
          <a:r>
            <a:rPr lang="ru-RU" sz="2800" b="1" smtClean="0">
              <a:latin typeface="Times New Roman" pitchFamily="18" charset="0"/>
              <a:cs typeface="Times New Roman" pitchFamily="18" charset="0"/>
            </a:rPr>
            <a:t>домашний образовательный комплекс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168814DA-C07F-47FC-94CC-8C668386FB5A}" type="parTrans" cxnId="{1D6BD74A-5B06-4F05-AAEB-37EE78BDEBE4}">
      <dgm:prSet/>
      <dgm:spPr/>
      <dgm:t>
        <a:bodyPr/>
        <a:lstStyle/>
        <a:p>
          <a:endParaRPr lang="ru-RU"/>
        </a:p>
      </dgm:t>
    </dgm:pt>
    <dgm:pt modelId="{A5F3634E-96DE-4370-B359-86903219A50C}" type="sibTrans" cxnId="{1D6BD74A-5B06-4F05-AAEB-37EE78BDEBE4}">
      <dgm:prSet/>
      <dgm:spPr/>
      <dgm:t>
        <a:bodyPr/>
        <a:lstStyle/>
        <a:p>
          <a:endParaRPr lang="ru-RU"/>
        </a:p>
      </dgm:t>
    </dgm:pt>
    <dgm:pt modelId="{80226AFA-815C-4B9C-AD1C-5A62F442DCD9}">
      <dgm:prSet phldrT="[Текст]" custT="1"/>
      <dgm:spPr/>
      <dgm:t>
        <a:bodyPr/>
        <a:lstStyle/>
        <a:p>
          <a:r>
            <a:rPr lang="ru-RU" sz="2800" b="1" smtClean="0">
              <a:latin typeface="Times New Roman" pitchFamily="18" charset="0"/>
              <a:cs typeface="Times New Roman" pitchFamily="18" charset="0"/>
            </a:rPr>
            <a:t>избирательный образовательный комплекс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01714743-E32E-4888-ACB2-1A0E8154DC25}" type="parTrans" cxnId="{C7884F92-0CD8-4414-A57E-8BFCB3DB93E7}">
      <dgm:prSet/>
      <dgm:spPr/>
      <dgm:t>
        <a:bodyPr/>
        <a:lstStyle/>
        <a:p>
          <a:endParaRPr lang="ru-RU"/>
        </a:p>
      </dgm:t>
    </dgm:pt>
    <dgm:pt modelId="{42BFC349-984C-4EAE-86EA-71B22F6AE96D}" type="sibTrans" cxnId="{C7884F92-0CD8-4414-A57E-8BFCB3DB93E7}">
      <dgm:prSet/>
      <dgm:spPr/>
      <dgm:t>
        <a:bodyPr/>
        <a:lstStyle/>
        <a:p>
          <a:endParaRPr lang="ru-RU"/>
        </a:p>
      </dgm:t>
    </dgm:pt>
    <dgm:pt modelId="{AD545A75-131C-4C09-A554-CDC8467C92B4}" type="pres">
      <dgm:prSet presAssocID="{E6DF92CC-5B3C-41C9-B1A5-BD204D0D77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913CC5-A2ED-44D6-999E-99E11A4B18A5}" type="pres">
      <dgm:prSet presAssocID="{15FA3B4A-52FD-4E5C-8876-4F94064F1C43}" presName="linNode" presStyleCnt="0"/>
      <dgm:spPr/>
      <dgm:t>
        <a:bodyPr/>
        <a:lstStyle/>
        <a:p>
          <a:endParaRPr lang="ru-RU"/>
        </a:p>
      </dgm:t>
    </dgm:pt>
    <dgm:pt modelId="{7A50B0FF-2DA9-44B0-B788-7C9883DB08CD}" type="pres">
      <dgm:prSet presAssocID="{15FA3B4A-52FD-4E5C-8876-4F94064F1C43}" presName="parentText" presStyleLbl="node1" presStyleIdx="0" presStyleCnt="1" custScaleY="221340" custLinFactNeighborX="213" custLinFactNeighborY="-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0BDF6-CBB1-4B57-8F14-13C69AED1F2F}" type="pres">
      <dgm:prSet presAssocID="{15FA3B4A-52FD-4E5C-8876-4F94064F1C43}" presName="descendantText" presStyleLbl="alignAccFollowNode1" presStyleIdx="0" presStyleCnt="1" custScaleX="137628" custScaleY="255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3D16B4-92FC-42D7-916C-A2E6613EE5D1}" type="presOf" srcId="{80226AFA-815C-4B9C-AD1C-5A62F442DCD9}" destId="{A3A0BDF6-CBB1-4B57-8F14-13C69AED1F2F}" srcOrd="0" destOrd="4" presId="urn:microsoft.com/office/officeart/2005/8/layout/vList5"/>
    <dgm:cxn modelId="{205C329D-0B81-48F3-9BAD-B53475A7592F}" srcId="{E6DF92CC-5B3C-41C9-B1A5-BD204D0D777E}" destId="{15FA3B4A-52FD-4E5C-8876-4F94064F1C43}" srcOrd="0" destOrd="0" parTransId="{EEFEB8CC-7274-4B59-91EF-42BDCD7F8520}" sibTransId="{185EC362-D140-484D-9F8F-CF91E5647F23}"/>
    <dgm:cxn modelId="{683D3471-09D9-43F2-AD47-C317D21587CE}" type="presOf" srcId="{E6DF92CC-5B3C-41C9-B1A5-BD204D0D777E}" destId="{AD545A75-131C-4C09-A554-CDC8467C92B4}" srcOrd="0" destOrd="0" presId="urn:microsoft.com/office/officeart/2005/8/layout/vList5"/>
    <dgm:cxn modelId="{38076C7B-7354-4D43-955A-7CD2097ABB0A}" type="presOf" srcId="{50324936-C041-49F4-80FD-B3867B335869}" destId="{A3A0BDF6-CBB1-4B57-8F14-13C69AED1F2F}" srcOrd="0" destOrd="1" presId="urn:microsoft.com/office/officeart/2005/8/layout/vList5"/>
    <dgm:cxn modelId="{D20C3C9F-FAF2-4BDC-8D78-A4CD44D96766}" type="presOf" srcId="{15FA3B4A-52FD-4E5C-8876-4F94064F1C43}" destId="{7A50B0FF-2DA9-44B0-B788-7C9883DB08CD}" srcOrd="0" destOrd="0" presId="urn:microsoft.com/office/officeart/2005/8/layout/vList5"/>
    <dgm:cxn modelId="{5F88B3D8-5CC9-4F9E-A0E1-DC6288487AC7}" type="presOf" srcId="{0A1DFBCB-2E6F-46B8-A13D-212809CEDEAC}" destId="{A3A0BDF6-CBB1-4B57-8F14-13C69AED1F2F}" srcOrd="0" destOrd="2" presId="urn:microsoft.com/office/officeart/2005/8/layout/vList5"/>
    <dgm:cxn modelId="{01CA3B16-D4A0-43FF-8D2B-81F544A3732F}" srcId="{15FA3B4A-52FD-4E5C-8876-4F94064F1C43}" destId="{50324936-C041-49F4-80FD-B3867B335869}" srcOrd="1" destOrd="0" parTransId="{5287D707-D78C-4A9B-A9A2-13A632C92263}" sibTransId="{3F45214F-CC06-4EEC-8F4A-B83790FB824C}"/>
    <dgm:cxn modelId="{BD5692D0-E1EA-4ED5-9504-001038BE621D}" type="presOf" srcId="{C93654C4-E0F1-47C9-BB9A-A122BE1B7EC5}" destId="{A3A0BDF6-CBB1-4B57-8F14-13C69AED1F2F}" srcOrd="0" destOrd="0" presId="urn:microsoft.com/office/officeart/2005/8/layout/vList5"/>
    <dgm:cxn modelId="{F72FB452-DD7E-4725-92C9-BF17F2B55058}" type="presOf" srcId="{64C45442-82F0-4A4D-94B3-5CA5A6F9C785}" destId="{A3A0BDF6-CBB1-4B57-8F14-13C69AED1F2F}" srcOrd="0" destOrd="3" presId="urn:microsoft.com/office/officeart/2005/8/layout/vList5"/>
    <dgm:cxn modelId="{119F0D20-E8C5-40A0-84DB-482F96FF3ED2}" srcId="{15FA3B4A-52FD-4E5C-8876-4F94064F1C43}" destId="{0A1DFBCB-2E6F-46B8-A13D-212809CEDEAC}" srcOrd="2" destOrd="0" parTransId="{80F2FCD5-3501-475C-8E8F-BCF35BCAC13E}" sibTransId="{8673C7B2-9BA2-4AE7-970B-1ADD19C83A29}"/>
    <dgm:cxn modelId="{1D6BD74A-5B06-4F05-AAEB-37EE78BDEBE4}" srcId="{15FA3B4A-52FD-4E5C-8876-4F94064F1C43}" destId="{64C45442-82F0-4A4D-94B3-5CA5A6F9C785}" srcOrd="3" destOrd="0" parTransId="{168814DA-C07F-47FC-94CC-8C668386FB5A}" sibTransId="{A5F3634E-96DE-4370-B359-86903219A50C}"/>
    <dgm:cxn modelId="{BFE5F1B5-EAD7-4999-831A-32F856D7AC48}" srcId="{15FA3B4A-52FD-4E5C-8876-4F94064F1C43}" destId="{C93654C4-E0F1-47C9-BB9A-A122BE1B7EC5}" srcOrd="0" destOrd="0" parTransId="{2F0E4762-E55F-4019-9BF2-1E74BA5D97EE}" sibTransId="{E89F9894-1F43-4367-BEA1-B001A7683877}"/>
    <dgm:cxn modelId="{C7884F92-0CD8-4414-A57E-8BFCB3DB93E7}" srcId="{15FA3B4A-52FD-4E5C-8876-4F94064F1C43}" destId="{80226AFA-815C-4B9C-AD1C-5A62F442DCD9}" srcOrd="4" destOrd="0" parTransId="{01714743-E32E-4888-ACB2-1A0E8154DC25}" sibTransId="{42BFC349-984C-4EAE-86EA-71B22F6AE96D}"/>
    <dgm:cxn modelId="{07208B3B-3888-47DE-97A0-1D8D11CB25F9}" type="presParOf" srcId="{AD545A75-131C-4C09-A554-CDC8467C92B4}" destId="{60913CC5-A2ED-44D6-999E-99E11A4B18A5}" srcOrd="0" destOrd="0" presId="urn:microsoft.com/office/officeart/2005/8/layout/vList5"/>
    <dgm:cxn modelId="{1EFFA4CA-88D1-4365-B120-B3943D02ED01}" type="presParOf" srcId="{60913CC5-A2ED-44D6-999E-99E11A4B18A5}" destId="{7A50B0FF-2DA9-44B0-B788-7C9883DB08CD}" srcOrd="0" destOrd="0" presId="urn:microsoft.com/office/officeart/2005/8/layout/vList5"/>
    <dgm:cxn modelId="{B0C05467-9116-4A32-84A5-B2C375D55ACF}" type="presParOf" srcId="{60913CC5-A2ED-44D6-999E-99E11A4B18A5}" destId="{A3A0BDF6-CBB1-4B57-8F14-13C69AED1F2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E1F9F-4324-49A3-B79D-7E51A823C367}">
      <dsp:nvSpPr>
        <dsp:cNvPr id="0" name=""/>
        <dsp:cNvSpPr/>
      </dsp:nvSpPr>
      <dsp:spPr>
        <a:xfrm>
          <a:off x="8282" y="600431"/>
          <a:ext cx="3115215" cy="779793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3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Экспери-ментирование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8179" y="600431"/>
        <a:ext cx="2335422" cy="779793"/>
      </dsp:txXfrm>
    </dsp:sp>
    <dsp:sp modelId="{D19BF344-9727-47A7-AB24-ABFB333C1741}">
      <dsp:nvSpPr>
        <dsp:cNvPr id="0" name=""/>
        <dsp:cNvSpPr/>
      </dsp:nvSpPr>
      <dsp:spPr>
        <a:xfrm>
          <a:off x="296161" y="1477698"/>
          <a:ext cx="2149562" cy="2746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Спонтанное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Репродуктивное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Поисковое</a:t>
          </a:r>
        </a:p>
      </dsp:txBody>
      <dsp:txXfrm>
        <a:off x="296161" y="1477698"/>
        <a:ext cx="2149562" cy="2746406"/>
      </dsp:txXfrm>
    </dsp:sp>
    <dsp:sp modelId="{0BFD6B22-A3A3-4263-996D-4D51B14B9D1D}">
      <dsp:nvSpPr>
        <dsp:cNvPr id="0" name=""/>
        <dsp:cNvSpPr/>
      </dsp:nvSpPr>
      <dsp:spPr>
        <a:xfrm>
          <a:off x="2922232" y="600431"/>
          <a:ext cx="2714967" cy="779793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707096"/>
                <a:satOff val="3212"/>
                <a:lumOff val="-3725"/>
                <a:alphaOff val="0"/>
                <a:shade val="36000"/>
                <a:satMod val="120000"/>
              </a:schemeClr>
              <a:schemeClr val="accent3">
                <a:hueOff val="-707096"/>
                <a:satOff val="3212"/>
                <a:lumOff val="-3725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Обучение</a:t>
          </a:r>
        </a:p>
      </dsp:txBody>
      <dsp:txXfrm>
        <a:off x="3312129" y="600431"/>
        <a:ext cx="1935174" cy="779793"/>
      </dsp:txXfrm>
    </dsp:sp>
    <dsp:sp modelId="{149B7B6F-37A8-47EB-A630-B3E3E8777EE7}">
      <dsp:nvSpPr>
        <dsp:cNvPr id="0" name=""/>
        <dsp:cNvSpPr/>
      </dsp:nvSpPr>
      <dsp:spPr>
        <a:xfrm>
          <a:off x="2907709" y="1477698"/>
          <a:ext cx="2354117" cy="2746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Подражательное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Корреляционное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Самостоятельное (погружение в работу над образом)</a:t>
          </a:r>
        </a:p>
      </dsp:txBody>
      <dsp:txXfrm>
        <a:off x="2907709" y="1477698"/>
        <a:ext cx="2354117" cy="2746406"/>
      </dsp:txXfrm>
    </dsp:sp>
    <dsp:sp modelId="{BF34D4BD-83A6-46FF-AE0E-A37FD60F532D}">
      <dsp:nvSpPr>
        <dsp:cNvPr id="0" name=""/>
        <dsp:cNvSpPr/>
      </dsp:nvSpPr>
      <dsp:spPr>
        <a:xfrm>
          <a:off x="5421410" y="635912"/>
          <a:ext cx="3211266" cy="945756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1414192"/>
                <a:satOff val="6425"/>
                <a:lumOff val="-7451"/>
                <a:alphaOff val="0"/>
                <a:shade val="36000"/>
                <a:satMod val="120000"/>
              </a:schemeClr>
              <a:schemeClr val="accent3">
                <a:hueOff val="-1414192"/>
                <a:satOff val="6425"/>
                <a:lumOff val="-7451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Свободное владение 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художественными </a:t>
          </a: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эталонами</a:t>
          </a:r>
        </a:p>
      </dsp:txBody>
      <dsp:txXfrm>
        <a:off x="5894288" y="635912"/>
        <a:ext cx="2265510" cy="945756"/>
      </dsp:txXfrm>
    </dsp:sp>
    <dsp:sp modelId="{5C0D5B38-79F6-49BE-8672-7995E2F82F0B}">
      <dsp:nvSpPr>
        <dsp:cNvPr id="0" name=""/>
        <dsp:cNvSpPr/>
      </dsp:nvSpPr>
      <dsp:spPr>
        <a:xfrm>
          <a:off x="5760644" y="1756048"/>
          <a:ext cx="2321163" cy="2746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Эмоциональное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Когнитивное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Креативное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0644" y="1756048"/>
        <a:ext cx="2321163" cy="27464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C998A-AE43-4059-BB2C-FB48ECF261B5}">
      <dsp:nvSpPr>
        <dsp:cNvPr id="0" name=""/>
        <dsp:cNvSpPr/>
      </dsp:nvSpPr>
      <dsp:spPr>
        <a:xfrm>
          <a:off x="0" y="492271"/>
          <a:ext cx="8229600" cy="680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5FCC6-6985-4E38-A82B-D1FAFC4ED127}">
      <dsp:nvSpPr>
        <dsp:cNvPr id="0" name=""/>
        <dsp:cNvSpPr/>
      </dsp:nvSpPr>
      <dsp:spPr>
        <a:xfrm>
          <a:off x="411480" y="93751"/>
          <a:ext cx="5760720" cy="79704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l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latin typeface="Times New Roman" pitchFamily="18" charset="0"/>
              <a:cs typeface="Times New Roman" pitchFamily="18" charset="0"/>
            </a:rPr>
            <a:t>Принцип </a:t>
          </a:r>
          <a:r>
            <a:rPr lang="ru-RU" sz="3200" b="1" i="0" kern="1200" dirty="0" err="1" smtClean="0">
              <a:latin typeface="Times New Roman" pitchFamily="18" charset="0"/>
              <a:cs typeface="Times New Roman" pitchFamily="18" charset="0"/>
            </a:rPr>
            <a:t>полифоничности</a:t>
          </a:r>
          <a:r>
            <a:rPr lang="ru-RU" sz="32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32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0388" y="132659"/>
        <a:ext cx="5682904" cy="719224"/>
      </dsp:txXfrm>
    </dsp:sp>
    <dsp:sp modelId="{C1A51CEF-DD45-4DF7-908F-17320F92EF5A}">
      <dsp:nvSpPr>
        <dsp:cNvPr id="0" name=""/>
        <dsp:cNvSpPr/>
      </dsp:nvSpPr>
      <dsp:spPr>
        <a:xfrm>
          <a:off x="0" y="1716991"/>
          <a:ext cx="8229600" cy="680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B98F7-B196-49E9-8F9B-97C663276AD1}">
      <dsp:nvSpPr>
        <dsp:cNvPr id="0" name=""/>
        <dsp:cNvSpPr/>
      </dsp:nvSpPr>
      <dsp:spPr>
        <a:xfrm>
          <a:off x="411480" y="1318471"/>
          <a:ext cx="5760720" cy="79704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l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latin typeface="Times New Roman" pitchFamily="18" charset="0"/>
              <a:cs typeface="Times New Roman" pitchFamily="18" charset="0"/>
            </a:rPr>
            <a:t>Принцип ценности и </a:t>
          </a:r>
          <a:r>
            <a:rPr lang="ru-RU" sz="3200" b="1" i="0" kern="1200" dirty="0" err="1" smtClean="0">
              <a:latin typeface="Times New Roman" pitchFamily="18" charset="0"/>
              <a:cs typeface="Times New Roman" pitchFamily="18" charset="0"/>
            </a:rPr>
            <a:t>самоценности</a:t>
          </a:r>
          <a:endParaRPr lang="ru-RU" sz="32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0388" y="1357379"/>
        <a:ext cx="5682904" cy="719224"/>
      </dsp:txXfrm>
    </dsp:sp>
    <dsp:sp modelId="{2ED8C515-EDEB-4349-A190-5B141AE3E928}">
      <dsp:nvSpPr>
        <dsp:cNvPr id="0" name=""/>
        <dsp:cNvSpPr/>
      </dsp:nvSpPr>
      <dsp:spPr>
        <a:xfrm>
          <a:off x="0" y="2941712"/>
          <a:ext cx="8229600" cy="680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33E33-3B42-451F-B297-7E03C41F6069}">
      <dsp:nvSpPr>
        <dsp:cNvPr id="0" name=""/>
        <dsp:cNvSpPr/>
      </dsp:nvSpPr>
      <dsp:spPr>
        <a:xfrm>
          <a:off x="411480" y="2543191"/>
          <a:ext cx="5760720" cy="79704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l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latin typeface="Times New Roman" pitchFamily="18" charset="0"/>
              <a:cs typeface="Times New Roman" pitchFamily="18" charset="0"/>
            </a:rPr>
            <a:t>Принцип системности и преемственности</a:t>
          </a:r>
          <a:r>
            <a:rPr lang="ru-RU" sz="32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32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0388" y="2582099"/>
        <a:ext cx="5682904" cy="719224"/>
      </dsp:txXfrm>
    </dsp:sp>
    <dsp:sp modelId="{05E6E31B-7667-443D-9DAE-7E978C0BB37C}">
      <dsp:nvSpPr>
        <dsp:cNvPr id="0" name=""/>
        <dsp:cNvSpPr/>
      </dsp:nvSpPr>
      <dsp:spPr>
        <a:xfrm>
          <a:off x="0" y="4166432"/>
          <a:ext cx="8229600" cy="680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57D419-254F-4700-A923-EF7C2C11FB4B}">
      <dsp:nvSpPr>
        <dsp:cNvPr id="0" name=""/>
        <dsp:cNvSpPr/>
      </dsp:nvSpPr>
      <dsp:spPr>
        <a:xfrm>
          <a:off x="411480" y="3767912"/>
          <a:ext cx="5760720" cy="79704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l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latin typeface="Times New Roman" pitchFamily="18" charset="0"/>
              <a:cs typeface="Times New Roman" pitchFamily="18" charset="0"/>
            </a:rPr>
            <a:t>Принцип </a:t>
          </a:r>
          <a:r>
            <a:rPr lang="ru-RU" sz="3200" b="1" i="0" kern="1200" dirty="0" err="1" smtClean="0">
              <a:latin typeface="Times New Roman" pitchFamily="18" charset="0"/>
              <a:cs typeface="Times New Roman" pitchFamily="18" charset="0"/>
            </a:rPr>
            <a:t>синкретичности</a:t>
          </a:r>
          <a:r>
            <a:rPr lang="ru-RU" sz="32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32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0388" y="3806820"/>
        <a:ext cx="5682904" cy="719224"/>
      </dsp:txXfrm>
    </dsp:sp>
    <dsp:sp modelId="{EA1A6C55-B6AA-479C-A79F-33E1634C1924}">
      <dsp:nvSpPr>
        <dsp:cNvPr id="0" name=""/>
        <dsp:cNvSpPr/>
      </dsp:nvSpPr>
      <dsp:spPr>
        <a:xfrm>
          <a:off x="0" y="5391152"/>
          <a:ext cx="8229600" cy="680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9FAC2A-D529-40E5-8651-373AF9F1B647}">
      <dsp:nvSpPr>
        <dsp:cNvPr id="0" name=""/>
        <dsp:cNvSpPr/>
      </dsp:nvSpPr>
      <dsp:spPr>
        <a:xfrm>
          <a:off x="411480" y="4992632"/>
          <a:ext cx="5760720" cy="79704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l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latin typeface="Times New Roman" pitchFamily="18" charset="0"/>
              <a:cs typeface="Times New Roman" pitchFamily="18" charset="0"/>
            </a:rPr>
            <a:t>Принцип </a:t>
          </a:r>
          <a:r>
            <a:rPr lang="ru-RU" sz="3200" b="1" i="0" kern="1200" dirty="0" err="1" smtClean="0">
              <a:latin typeface="Times New Roman" pitchFamily="18" charset="0"/>
              <a:cs typeface="Times New Roman" pitchFamily="18" charset="0"/>
            </a:rPr>
            <a:t>природосообразности</a:t>
          </a:r>
          <a:r>
            <a:rPr lang="ru-RU" sz="32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32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0388" y="5031540"/>
        <a:ext cx="5682904" cy="7192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AF000-E43A-44C6-AA8D-C593DAF170F1}">
      <dsp:nvSpPr>
        <dsp:cNvPr id="0" name=""/>
        <dsp:cNvSpPr/>
      </dsp:nvSpPr>
      <dsp:spPr>
        <a:xfrm>
          <a:off x="0" y="440092"/>
          <a:ext cx="8435280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7C527-4F0B-4C16-B9D1-0A9288315A31}">
      <dsp:nvSpPr>
        <dsp:cNvPr id="0" name=""/>
        <dsp:cNvSpPr/>
      </dsp:nvSpPr>
      <dsp:spPr>
        <a:xfrm>
          <a:off x="421764" y="100612"/>
          <a:ext cx="5904696" cy="6789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l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latin typeface="Times New Roman" pitchFamily="18" charset="0"/>
              <a:cs typeface="Times New Roman" pitchFamily="18" charset="0"/>
            </a:rPr>
            <a:t>Принцип индивидуальности</a:t>
          </a:r>
          <a:r>
            <a:rPr lang="ru-RU" sz="32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32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4908" y="133756"/>
        <a:ext cx="5838408" cy="612672"/>
      </dsp:txXfrm>
    </dsp:sp>
    <dsp:sp modelId="{B59DE800-02A1-4D9A-BA0E-584BCCCACFD3}">
      <dsp:nvSpPr>
        <dsp:cNvPr id="0" name=""/>
        <dsp:cNvSpPr/>
      </dsp:nvSpPr>
      <dsp:spPr>
        <a:xfrm>
          <a:off x="0" y="1483372"/>
          <a:ext cx="8435280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BA2610-393B-42B3-8043-17E1BE8B0BF0}">
      <dsp:nvSpPr>
        <dsp:cNvPr id="0" name=""/>
        <dsp:cNvSpPr/>
      </dsp:nvSpPr>
      <dsp:spPr>
        <a:xfrm>
          <a:off x="421764" y="1143892"/>
          <a:ext cx="5904696" cy="6789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l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latin typeface="Times New Roman" pitchFamily="18" charset="0"/>
              <a:cs typeface="Times New Roman" pitchFamily="18" charset="0"/>
            </a:rPr>
            <a:t>Принцип вариативности</a:t>
          </a:r>
          <a:r>
            <a:rPr lang="ru-RU" sz="32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32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4908" y="1177036"/>
        <a:ext cx="5838408" cy="612672"/>
      </dsp:txXfrm>
    </dsp:sp>
    <dsp:sp modelId="{E68A43BD-1CB3-4E7C-BDA5-511E8808AE2D}">
      <dsp:nvSpPr>
        <dsp:cNvPr id="0" name=""/>
        <dsp:cNvSpPr/>
      </dsp:nvSpPr>
      <dsp:spPr>
        <a:xfrm>
          <a:off x="0" y="2526652"/>
          <a:ext cx="8435280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833A2C-20D3-48A2-AC36-9A9405CBD382}">
      <dsp:nvSpPr>
        <dsp:cNvPr id="0" name=""/>
        <dsp:cNvSpPr/>
      </dsp:nvSpPr>
      <dsp:spPr>
        <a:xfrm>
          <a:off x="421764" y="2187172"/>
          <a:ext cx="5904696" cy="6789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l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latin typeface="Times New Roman" pitchFamily="18" charset="0"/>
              <a:cs typeface="Times New Roman" pitchFamily="18" charset="0"/>
            </a:rPr>
            <a:t>Принцип перспективности</a:t>
          </a:r>
          <a:endParaRPr lang="ru-RU" sz="32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4908" y="2220316"/>
        <a:ext cx="5838408" cy="612672"/>
      </dsp:txXfrm>
    </dsp:sp>
    <dsp:sp modelId="{8D4903AD-8A81-44E8-A2AD-C41E25382A11}">
      <dsp:nvSpPr>
        <dsp:cNvPr id="0" name=""/>
        <dsp:cNvSpPr/>
      </dsp:nvSpPr>
      <dsp:spPr>
        <a:xfrm>
          <a:off x="0" y="3569932"/>
          <a:ext cx="8435280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F2D3F7-1CBA-4FED-88D7-2AEA19CC96C0}">
      <dsp:nvSpPr>
        <dsp:cNvPr id="0" name=""/>
        <dsp:cNvSpPr/>
      </dsp:nvSpPr>
      <dsp:spPr>
        <a:xfrm>
          <a:off x="421764" y="3230452"/>
          <a:ext cx="5904696" cy="6789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l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latin typeface="Times New Roman" pitchFamily="18" charset="0"/>
              <a:cs typeface="Times New Roman" pitchFamily="18" charset="0"/>
            </a:rPr>
            <a:t>Принцип </a:t>
          </a:r>
          <a:r>
            <a:rPr lang="ru-RU" sz="3200" b="1" i="0" kern="1200" dirty="0" err="1" smtClean="0">
              <a:latin typeface="Times New Roman" pitchFamily="18" charset="0"/>
              <a:cs typeface="Times New Roman" pitchFamily="18" charset="0"/>
            </a:rPr>
            <a:t>СОдеятельности</a:t>
          </a:r>
          <a:r>
            <a:rPr lang="ru-RU" sz="32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i="0" kern="1200" dirty="0" smtClean="0">
              <a:latin typeface="Times New Roman" pitchFamily="18" charset="0"/>
              <a:cs typeface="Times New Roman" pitchFamily="18" charset="0"/>
            </a:rPr>
            <a:t>и Сотворчества</a:t>
          </a:r>
          <a:r>
            <a:rPr lang="ru-RU" sz="32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32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4908" y="3263596"/>
        <a:ext cx="5838408" cy="612672"/>
      </dsp:txXfrm>
    </dsp:sp>
    <dsp:sp modelId="{ACCDE604-2B68-4474-A19E-6A8B3E0BF4F4}">
      <dsp:nvSpPr>
        <dsp:cNvPr id="0" name=""/>
        <dsp:cNvSpPr/>
      </dsp:nvSpPr>
      <dsp:spPr>
        <a:xfrm>
          <a:off x="0" y="4613212"/>
          <a:ext cx="8435280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737A0-0276-46C1-8D1B-3E14307E7E03}">
      <dsp:nvSpPr>
        <dsp:cNvPr id="0" name=""/>
        <dsp:cNvSpPr/>
      </dsp:nvSpPr>
      <dsp:spPr>
        <a:xfrm>
          <a:off x="421764" y="4273732"/>
          <a:ext cx="5904696" cy="6789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l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latin typeface="Times New Roman" pitchFamily="18" charset="0"/>
              <a:cs typeface="Times New Roman" pitchFamily="18" charset="0"/>
            </a:rPr>
            <a:t>Принцип мобильности</a:t>
          </a:r>
          <a:r>
            <a:rPr lang="ru-RU" sz="320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32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4908" y="4306876"/>
        <a:ext cx="5838408" cy="612672"/>
      </dsp:txXfrm>
    </dsp:sp>
    <dsp:sp modelId="{BF4F7FA1-7BE0-48B3-B96B-7E0CE78769AD}">
      <dsp:nvSpPr>
        <dsp:cNvPr id="0" name=""/>
        <dsp:cNvSpPr/>
      </dsp:nvSpPr>
      <dsp:spPr>
        <a:xfrm>
          <a:off x="0" y="5656491"/>
          <a:ext cx="8435280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F085F-6183-4CC2-90C7-3438CA2F035A}">
      <dsp:nvSpPr>
        <dsp:cNvPr id="0" name=""/>
        <dsp:cNvSpPr/>
      </dsp:nvSpPr>
      <dsp:spPr>
        <a:xfrm>
          <a:off x="421764" y="5317011"/>
          <a:ext cx="5904696" cy="6789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l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latin typeface="Times New Roman" pitchFamily="18" charset="0"/>
              <a:cs typeface="Times New Roman" pitchFamily="18" charset="0"/>
            </a:rPr>
            <a:t>Принцип толерантности </a:t>
          </a:r>
          <a:endParaRPr lang="ru-RU" sz="320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4908" y="5350155"/>
        <a:ext cx="5838408" cy="61267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BC0C1-ADF4-443F-ACBB-A5F8013F12FD}">
      <dsp:nvSpPr>
        <dsp:cNvPr id="0" name=""/>
        <dsp:cNvSpPr/>
      </dsp:nvSpPr>
      <dsp:spPr>
        <a:xfrm rot="5400000">
          <a:off x="3672004" y="-759970"/>
          <a:ext cx="3931296" cy="545123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коллективное выполнение работы в рамках  определенной темы;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подгрупповое выполнение работы в рамках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определенной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темы;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создание индивидуальной работы;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беседа со всей группой в рамках ознакомления с произведениями искусства;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экскурсия (реальная, виртуальная);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разработка коллективного или индивидуального проекта</a:t>
          </a:r>
        </a:p>
      </dsp:txBody>
      <dsp:txXfrm rot="-5400000">
        <a:off x="2912034" y="191910"/>
        <a:ext cx="5259327" cy="3547476"/>
      </dsp:txXfrm>
    </dsp:sp>
    <dsp:sp modelId="{15AD4448-6D0E-432A-8D45-E34B6DEB266B}">
      <dsp:nvSpPr>
        <dsp:cNvPr id="0" name=""/>
        <dsp:cNvSpPr/>
      </dsp:nvSpPr>
      <dsp:spPr>
        <a:xfrm>
          <a:off x="1186" y="144018"/>
          <a:ext cx="2908784" cy="36438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Интенсивный образовательный комплекс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(ИОК)</a:t>
          </a:r>
        </a:p>
      </dsp:txBody>
      <dsp:txXfrm>
        <a:off x="143181" y="286013"/>
        <a:ext cx="2624794" cy="3359863"/>
      </dsp:txXfrm>
    </dsp:sp>
    <dsp:sp modelId="{841E1FBA-424C-4643-93F8-ED944C61AD2E}">
      <dsp:nvSpPr>
        <dsp:cNvPr id="0" name=""/>
        <dsp:cNvSpPr/>
      </dsp:nvSpPr>
      <dsp:spPr>
        <a:xfrm rot="5400000">
          <a:off x="4997942" y="2149134"/>
          <a:ext cx="1288020" cy="5440265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коллективные и подгрупповые дидактические игры;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коллективные и подгрупповые упражнения;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работа с тетрадями и пособиями</a:t>
          </a:r>
        </a:p>
      </dsp:txBody>
      <dsp:txXfrm rot="-5400000">
        <a:off x="2921820" y="4288132"/>
        <a:ext cx="5377389" cy="1162268"/>
      </dsp:txXfrm>
    </dsp:sp>
    <dsp:sp modelId="{6227B0B7-1A83-460B-9E85-DEEB988BEE71}">
      <dsp:nvSpPr>
        <dsp:cNvPr id="0" name=""/>
        <dsp:cNvSpPr/>
      </dsp:nvSpPr>
      <dsp:spPr>
        <a:xfrm>
          <a:off x="1186" y="4050199"/>
          <a:ext cx="2920634" cy="1638135"/>
        </a:xfrm>
        <a:prstGeom prst="roundRect">
          <a:avLst/>
        </a:prstGeom>
        <a:solidFill>
          <a:srgbClr val="FF66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Дополнительный образовательный комплекс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(ДОК)</a:t>
          </a:r>
        </a:p>
      </dsp:txBody>
      <dsp:txXfrm>
        <a:off x="81153" y="4130166"/>
        <a:ext cx="2760700" cy="147820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BB2B5-BE72-4DCD-B295-EF1100E8D9F2}">
      <dsp:nvSpPr>
        <dsp:cNvPr id="0" name=""/>
        <dsp:cNvSpPr/>
      </dsp:nvSpPr>
      <dsp:spPr>
        <a:xfrm rot="5400000">
          <a:off x="4691047" y="-1787435"/>
          <a:ext cx="1947312" cy="553565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индивидуальные упражнения;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подгрупповые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тренинги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подгрупповые и индивидуальные диагностические методики;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подгрупповые и индивидуальные дидактические игры</a:t>
          </a:r>
        </a:p>
      </dsp:txBody>
      <dsp:txXfrm rot="-5400000">
        <a:off x="2896877" y="101795"/>
        <a:ext cx="5440592" cy="1757192"/>
      </dsp:txXfrm>
    </dsp:sp>
    <dsp:sp modelId="{B08DAEF5-1F2F-4448-B077-22A2105D5C72}">
      <dsp:nvSpPr>
        <dsp:cNvPr id="0" name=""/>
        <dsp:cNvSpPr/>
      </dsp:nvSpPr>
      <dsp:spPr>
        <a:xfrm>
          <a:off x="1029" y="1597"/>
          <a:ext cx="2895847" cy="1957585"/>
        </a:xfrm>
        <a:prstGeom prst="roundRect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Коррекционный образовательный комплекс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(КОК)</a:t>
          </a:r>
        </a:p>
      </dsp:txBody>
      <dsp:txXfrm>
        <a:off x="96590" y="97158"/>
        <a:ext cx="2704725" cy="1766463"/>
      </dsp:txXfrm>
    </dsp:sp>
    <dsp:sp modelId="{749FB101-7C54-4B7A-8D38-F31DB696C9C6}">
      <dsp:nvSpPr>
        <dsp:cNvPr id="0" name=""/>
        <dsp:cNvSpPr/>
      </dsp:nvSpPr>
      <dsp:spPr>
        <a:xfrm rot="5400000">
          <a:off x="4793464" y="337224"/>
          <a:ext cx="1884309" cy="539726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самостоятельная изобразительная деятельность;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сюжетно-ролевые игры;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индивидуальные дидактические игры </a:t>
          </a:r>
        </a:p>
      </dsp:txBody>
      <dsp:txXfrm rot="-5400000">
        <a:off x="3036988" y="2185684"/>
        <a:ext cx="5305277" cy="1700341"/>
      </dsp:txXfrm>
    </dsp:sp>
    <dsp:sp modelId="{1E53F395-A0D0-4B41-B9C9-8D21B88438C6}">
      <dsp:nvSpPr>
        <dsp:cNvPr id="0" name=""/>
        <dsp:cNvSpPr/>
      </dsp:nvSpPr>
      <dsp:spPr>
        <a:xfrm>
          <a:off x="1029" y="2057062"/>
          <a:ext cx="3035959" cy="19575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Избирательный образовательный комплекс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24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ИзОК</a:t>
          </a: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96590" y="2152623"/>
        <a:ext cx="2844837" cy="1766463"/>
      </dsp:txXfrm>
    </dsp:sp>
    <dsp:sp modelId="{0681CCC7-E98A-4D4C-8CFF-A16CAD768F99}">
      <dsp:nvSpPr>
        <dsp:cNvPr id="0" name=""/>
        <dsp:cNvSpPr/>
      </dsp:nvSpPr>
      <dsp:spPr>
        <a:xfrm rot="5400000">
          <a:off x="4660544" y="2488972"/>
          <a:ext cx="2150149" cy="539726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совместное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выполнение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работы;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совместная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работа с родителями в рабочих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тетрадях;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совместное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посещение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музея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совместное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рассматривание 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альбома по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искусству.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036988" y="4217490"/>
        <a:ext cx="5292299" cy="1940225"/>
      </dsp:txXfrm>
    </dsp:sp>
    <dsp:sp modelId="{2AE2D61B-5701-4DCF-81A3-0E4B277D0137}">
      <dsp:nvSpPr>
        <dsp:cNvPr id="0" name=""/>
        <dsp:cNvSpPr/>
      </dsp:nvSpPr>
      <dsp:spPr>
        <a:xfrm>
          <a:off x="1029" y="4208809"/>
          <a:ext cx="3035959" cy="1957585"/>
        </a:xfrm>
        <a:prstGeom prst="roundRect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Домашний образовательный комплекс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24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ДомОК</a:t>
          </a: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96590" y="4304370"/>
        <a:ext cx="2844837" cy="176646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9B548-C118-4A59-AF56-AA56AB7B70FC}">
      <dsp:nvSpPr>
        <dsp:cNvPr id="0" name=""/>
        <dsp:cNvSpPr/>
      </dsp:nvSpPr>
      <dsp:spPr>
        <a:xfrm rot="5400000">
          <a:off x="3647978" y="-596258"/>
          <a:ext cx="4030282" cy="554431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дети выступают с педагогом в качестве соучастников творческого процесса;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дети выступают с родителями в качестве соучастников творческого процесса;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ребенок выступает с другими детьми в качестве соучастников творческого процесса;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ребенок выступает в качестве активного участника  творческого процесса</a:t>
          </a:r>
        </a:p>
      </dsp:txBody>
      <dsp:txXfrm rot="-5400000">
        <a:off x="2890960" y="357502"/>
        <a:ext cx="5347577" cy="3636798"/>
      </dsp:txXfrm>
    </dsp:sp>
    <dsp:sp modelId="{5E444C18-E0A2-4A15-B325-2E6C618CFD76}">
      <dsp:nvSpPr>
        <dsp:cNvPr id="0" name=""/>
        <dsp:cNvSpPr/>
      </dsp:nvSpPr>
      <dsp:spPr>
        <a:xfrm>
          <a:off x="76067" y="1116429"/>
          <a:ext cx="2738825" cy="17984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Степень активности детей в комплексе</a:t>
          </a:r>
        </a:p>
      </dsp:txBody>
      <dsp:txXfrm>
        <a:off x="163862" y="1204224"/>
        <a:ext cx="2563235" cy="1622907"/>
      </dsp:txXfrm>
    </dsp:sp>
    <dsp:sp modelId="{5B026701-A546-455A-AB39-2C2FEA4DF85C}">
      <dsp:nvSpPr>
        <dsp:cNvPr id="0" name=""/>
        <dsp:cNvSpPr/>
      </dsp:nvSpPr>
      <dsp:spPr>
        <a:xfrm rot="5400000">
          <a:off x="4877332" y="2382563"/>
          <a:ext cx="1289319" cy="5398579"/>
        </a:xfrm>
        <a:prstGeom prst="round2SameRect">
          <a:avLst/>
        </a:prstGeom>
        <a:solidFill>
          <a:schemeClr val="accent4">
            <a:tint val="40000"/>
            <a:alpha val="90000"/>
            <a:hueOff val="20658461"/>
            <a:satOff val="-11248"/>
            <a:lumOff val="147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20658461"/>
              <a:satOff val="-11248"/>
              <a:lumOff val="14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фронтальное участие;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>
              <a:latin typeface="Times New Roman" pitchFamily="18" charset="0"/>
              <a:cs typeface="Times New Roman" pitchFamily="18" charset="0"/>
            </a:rPr>
            <a:t>подгрупповое участие;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индивидуальное  участие</a:t>
          </a:r>
        </a:p>
      </dsp:txBody>
      <dsp:txXfrm rot="-5400000">
        <a:off x="2822703" y="4500132"/>
        <a:ext cx="5335640" cy="1163441"/>
      </dsp:txXfrm>
    </dsp:sp>
    <dsp:sp modelId="{05E284B4-0C7E-46CE-8758-DC5DB817ED7A}">
      <dsp:nvSpPr>
        <dsp:cNvPr id="0" name=""/>
        <dsp:cNvSpPr/>
      </dsp:nvSpPr>
      <dsp:spPr>
        <a:xfrm>
          <a:off x="76067" y="4154723"/>
          <a:ext cx="2741503" cy="1605379"/>
        </a:xfrm>
        <a:prstGeom prst="round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Характер участия детей в комплексе</a:t>
          </a:r>
        </a:p>
      </dsp:txBody>
      <dsp:txXfrm>
        <a:off x="154435" y="4233091"/>
        <a:ext cx="2584767" cy="144864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AE1C9-8834-4439-8B51-FB82DFE6C253}">
      <dsp:nvSpPr>
        <dsp:cNvPr id="0" name=""/>
        <dsp:cNvSpPr/>
      </dsp:nvSpPr>
      <dsp:spPr>
        <a:xfrm rot="5400000">
          <a:off x="4666819" y="-1309274"/>
          <a:ext cx="2002634" cy="512292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состоит в самоподготовке ребенка к усвоению культурно-сенсорных эталонов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106674" y="348632"/>
        <a:ext cx="5025164" cy="1807112"/>
      </dsp:txXfrm>
    </dsp:sp>
    <dsp:sp modelId="{A9DAC5B0-E594-4E52-A069-70B1BD1B9B48}">
      <dsp:nvSpPr>
        <dsp:cNvPr id="0" name=""/>
        <dsp:cNvSpPr/>
      </dsp:nvSpPr>
      <dsp:spPr>
        <a:xfrm>
          <a:off x="0" y="72110"/>
          <a:ext cx="3106673" cy="250329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l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Культурно-познавательная среда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2201" y="194311"/>
        <a:ext cx="2862271" cy="2258891"/>
      </dsp:txXfrm>
    </dsp:sp>
    <dsp:sp modelId="{8276F4E8-06AE-49C8-83B4-88E3AE0676F4}">
      <dsp:nvSpPr>
        <dsp:cNvPr id="0" name=""/>
        <dsp:cNvSpPr/>
      </dsp:nvSpPr>
      <dsp:spPr>
        <a:xfrm rot="5400000">
          <a:off x="4064091" y="1674494"/>
          <a:ext cx="3202934" cy="5111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позволяет ребенку самостоятельно принимать образ (художника, поэта, музыканта), разворачивать художественно-творческий процесс как составную часть коллективного события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109586" y="2785353"/>
        <a:ext cx="4955590" cy="2890226"/>
      </dsp:txXfrm>
    </dsp:sp>
    <dsp:sp modelId="{AE05E860-2AA1-472E-9E58-DB98C72579A6}">
      <dsp:nvSpPr>
        <dsp:cNvPr id="0" name=""/>
        <dsp:cNvSpPr/>
      </dsp:nvSpPr>
      <dsp:spPr>
        <a:xfrm>
          <a:off x="0" y="2978819"/>
          <a:ext cx="3109585" cy="250329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l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Художественно-эстетическая среда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2201" y="3101020"/>
        <a:ext cx="2865183" cy="225889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173BD-E726-4A28-95A3-10DB82D5280E}">
      <dsp:nvSpPr>
        <dsp:cNvPr id="0" name=""/>
        <dsp:cNvSpPr/>
      </dsp:nvSpPr>
      <dsp:spPr>
        <a:xfrm rot="5400000">
          <a:off x="4863412" y="-1714928"/>
          <a:ext cx="1465431" cy="5266944"/>
        </a:xfrm>
        <a:prstGeom prst="round2SameRect">
          <a:avLst/>
        </a:prstGeom>
        <a:solidFill>
          <a:srgbClr val="CCFF99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позволяет ребенку осознать себя, свой внутренний мир, образ «Я»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962656" y="257364"/>
        <a:ext cx="5195408" cy="1322359"/>
      </dsp:txXfrm>
    </dsp:sp>
    <dsp:sp modelId="{4692AFC9-6F09-47C5-B6DA-99819334027C}">
      <dsp:nvSpPr>
        <dsp:cNvPr id="0" name=""/>
        <dsp:cNvSpPr/>
      </dsp:nvSpPr>
      <dsp:spPr>
        <a:xfrm>
          <a:off x="0" y="2648"/>
          <a:ext cx="2962656" cy="1831789"/>
        </a:xfrm>
        <a:prstGeom prst="roundRect">
          <a:avLst/>
        </a:prstGeom>
        <a:solidFill>
          <a:srgbClr val="99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Эмоционально-рефлексивная среда 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9421" y="92069"/>
        <a:ext cx="2783814" cy="1652947"/>
      </dsp:txXfrm>
    </dsp:sp>
    <dsp:sp modelId="{04FA717A-FE96-468A-B1FA-81BD8BCBDB4B}">
      <dsp:nvSpPr>
        <dsp:cNvPr id="0" name=""/>
        <dsp:cNvSpPr/>
      </dsp:nvSpPr>
      <dsp:spPr>
        <a:xfrm rot="5400000">
          <a:off x="4714516" y="208450"/>
          <a:ext cx="1763222" cy="5266944"/>
        </a:xfrm>
        <a:prstGeom prst="round2SameRect">
          <a:avLst/>
        </a:prstGeom>
        <a:solidFill>
          <a:srgbClr val="FFC1C1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обеспечивает ребенку речевое развитие, освоение средств, знаков речевой коммуникации в процессе художественного творчества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962656" y="2046384"/>
        <a:ext cx="5180871" cy="1591076"/>
      </dsp:txXfrm>
    </dsp:sp>
    <dsp:sp modelId="{8B54D6D4-96D7-41EB-A5B6-9207F2E5B7F7}">
      <dsp:nvSpPr>
        <dsp:cNvPr id="0" name=""/>
        <dsp:cNvSpPr/>
      </dsp:nvSpPr>
      <dsp:spPr>
        <a:xfrm>
          <a:off x="0" y="1926027"/>
          <a:ext cx="2962656" cy="1831789"/>
        </a:xfrm>
        <a:prstGeom prst="roundRect">
          <a:avLst/>
        </a:prstGeom>
        <a:solidFill>
          <a:srgbClr val="FF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Культурно-коммуникативная сред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 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9421" y="2015448"/>
        <a:ext cx="2783814" cy="1652947"/>
      </dsp:txXfrm>
    </dsp:sp>
    <dsp:sp modelId="{3F5F46EF-3369-4C1B-97FC-1FE56C001225}">
      <dsp:nvSpPr>
        <dsp:cNvPr id="0" name=""/>
        <dsp:cNvSpPr/>
      </dsp:nvSpPr>
      <dsp:spPr>
        <a:xfrm rot="5400000">
          <a:off x="4348189" y="2460979"/>
          <a:ext cx="2484947" cy="5261800"/>
        </a:xfrm>
        <a:prstGeom prst="round2SameRect">
          <a:avLst/>
        </a:prstGeom>
        <a:solidFill>
          <a:srgbClr val="C1C1FF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создавала условия для развития эколого-эстетических представлений ребенка на основе знаков и символов культуры, приобретения опыта охранительного, созидательного и гармоничного отношения людей к миру природы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959763" y="3970711"/>
        <a:ext cx="5140495" cy="2242337"/>
      </dsp:txXfrm>
    </dsp:sp>
    <dsp:sp modelId="{286986CE-ECBF-4327-AD61-6D129AB64B1C}">
      <dsp:nvSpPr>
        <dsp:cNvPr id="0" name=""/>
        <dsp:cNvSpPr/>
      </dsp:nvSpPr>
      <dsp:spPr>
        <a:xfrm>
          <a:off x="0" y="4175985"/>
          <a:ext cx="2959762" cy="1831789"/>
        </a:xfrm>
        <a:prstGeom prst="roundRect">
          <a:avLst/>
        </a:prstGeom>
        <a:solidFill>
          <a:srgbClr val="99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Культурно-экологическая среда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9421" y="4265406"/>
        <a:ext cx="2780920" cy="16529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E409E-AEBD-4CFD-BEED-3277566401B0}">
      <dsp:nvSpPr>
        <dsp:cNvPr id="0" name=""/>
        <dsp:cNvSpPr/>
      </dsp:nvSpPr>
      <dsp:spPr>
        <a:xfrm>
          <a:off x="6132" y="1566068"/>
          <a:ext cx="4698206" cy="4698206"/>
        </a:xfrm>
        <a:prstGeom prst="ellipse">
          <a:avLst/>
        </a:prstGeom>
        <a:solidFill>
          <a:srgbClr val="80008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12543B-CEF0-44A9-96EB-48FE6593DC6D}">
      <dsp:nvSpPr>
        <dsp:cNvPr id="0" name=""/>
        <dsp:cNvSpPr/>
      </dsp:nvSpPr>
      <dsp:spPr>
        <a:xfrm>
          <a:off x="945773" y="2505709"/>
          <a:ext cx="2818923" cy="2818923"/>
        </a:xfrm>
        <a:prstGeom prst="ellipse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D332DA-9CBF-4A98-96E5-89DAEB85D764}">
      <dsp:nvSpPr>
        <dsp:cNvPr id="0" name=""/>
        <dsp:cNvSpPr/>
      </dsp:nvSpPr>
      <dsp:spPr>
        <a:xfrm>
          <a:off x="1885415" y="3445351"/>
          <a:ext cx="939641" cy="939641"/>
        </a:xfrm>
        <a:prstGeom prst="ellipse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B2D0923-8819-4777-9338-F28CB0669535}">
      <dsp:nvSpPr>
        <dsp:cNvPr id="0" name=""/>
        <dsp:cNvSpPr/>
      </dsp:nvSpPr>
      <dsp:spPr>
        <a:xfrm>
          <a:off x="5100381" y="0"/>
          <a:ext cx="3123085" cy="1370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Сенсорные эталоны</a:t>
          </a:r>
        </a:p>
      </dsp:txBody>
      <dsp:txXfrm>
        <a:off x="5100381" y="0"/>
        <a:ext cx="3123085" cy="1370310"/>
      </dsp:txXfrm>
    </dsp:sp>
    <dsp:sp modelId="{18D04BE5-1CFF-4564-8B9A-8C54C53C81BF}">
      <dsp:nvSpPr>
        <dsp:cNvPr id="0" name=""/>
        <dsp:cNvSpPr/>
      </dsp:nvSpPr>
      <dsp:spPr>
        <a:xfrm>
          <a:off x="4900097" y="685155"/>
          <a:ext cx="5872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A4CB30A-0CDD-4C16-B59E-0E622D10E6A2}">
      <dsp:nvSpPr>
        <dsp:cNvPr id="0" name=""/>
        <dsp:cNvSpPr/>
      </dsp:nvSpPr>
      <dsp:spPr>
        <a:xfrm rot="5400000">
          <a:off x="2011875" y="1029298"/>
          <a:ext cx="3229233" cy="2542512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C203350-F843-4319-A45D-174998785B5A}">
      <dsp:nvSpPr>
        <dsp:cNvPr id="0" name=""/>
        <dsp:cNvSpPr/>
      </dsp:nvSpPr>
      <dsp:spPr>
        <a:xfrm>
          <a:off x="5100381" y="1370310"/>
          <a:ext cx="3123085" cy="1370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Художественные эталоны</a:t>
          </a:r>
        </a:p>
      </dsp:txBody>
      <dsp:txXfrm>
        <a:off x="5100381" y="1370310"/>
        <a:ext cx="3123085" cy="1370310"/>
      </dsp:txXfrm>
    </dsp:sp>
    <dsp:sp modelId="{8BA9F811-3D4E-4DC8-98D4-1D11EEE17642}">
      <dsp:nvSpPr>
        <dsp:cNvPr id="0" name=""/>
        <dsp:cNvSpPr/>
      </dsp:nvSpPr>
      <dsp:spPr>
        <a:xfrm>
          <a:off x="4900097" y="2055465"/>
          <a:ext cx="5872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F5CEBBA-936C-473B-B1C1-9C5496552776}">
      <dsp:nvSpPr>
        <dsp:cNvPr id="0" name=""/>
        <dsp:cNvSpPr/>
      </dsp:nvSpPr>
      <dsp:spPr>
        <a:xfrm rot="5400000">
          <a:off x="2705017" y="2378232"/>
          <a:ext cx="2516359" cy="1869103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BB2D8B3-72B3-43B5-A607-D78A2E7004D2}">
      <dsp:nvSpPr>
        <dsp:cNvPr id="0" name=""/>
        <dsp:cNvSpPr/>
      </dsp:nvSpPr>
      <dsp:spPr>
        <a:xfrm>
          <a:off x="5100381" y="2740620"/>
          <a:ext cx="3123085" cy="1370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Художественно-выразительные средства искусства</a:t>
          </a:r>
        </a:p>
      </dsp:txBody>
      <dsp:txXfrm>
        <a:off x="5100381" y="2740620"/>
        <a:ext cx="3123085" cy="1370310"/>
      </dsp:txXfrm>
    </dsp:sp>
    <dsp:sp modelId="{94A8C8C2-A26D-46DA-BAF9-8EF4CE91A9F3}">
      <dsp:nvSpPr>
        <dsp:cNvPr id="0" name=""/>
        <dsp:cNvSpPr/>
      </dsp:nvSpPr>
      <dsp:spPr>
        <a:xfrm>
          <a:off x="4900097" y="3425775"/>
          <a:ext cx="5872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407A40-6898-4304-8F66-408F7B2EDD35}">
      <dsp:nvSpPr>
        <dsp:cNvPr id="0" name=""/>
        <dsp:cNvSpPr/>
      </dsp:nvSpPr>
      <dsp:spPr>
        <a:xfrm rot="5400000">
          <a:off x="3399020" y="3726069"/>
          <a:ext cx="1797846" cy="1195693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70CD2-6534-4E60-AC01-9B4230038867}">
      <dsp:nvSpPr>
        <dsp:cNvPr id="0" name=""/>
        <dsp:cNvSpPr/>
      </dsp:nvSpPr>
      <dsp:spPr>
        <a:xfrm>
          <a:off x="0" y="0"/>
          <a:ext cx="8229600" cy="6192837"/>
        </a:xfrm>
        <a:prstGeom prst="roundRect">
          <a:avLst>
            <a:gd name="adj" fmla="val 8500"/>
          </a:avLst>
        </a:prstGeom>
        <a:solidFill>
          <a:srgbClr val="80008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480633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Художественно-выразительные </a:t>
          </a:r>
          <a:r>
            <a:rPr lang="ru-RU" sz="2400" kern="1200" dirty="0"/>
            <a:t>средства искусства (изобразительного и монументально-декоративного)</a:t>
          </a:r>
        </a:p>
      </dsp:txBody>
      <dsp:txXfrm>
        <a:off x="154175" y="154175"/>
        <a:ext cx="7921250" cy="5884487"/>
      </dsp:txXfrm>
    </dsp:sp>
    <dsp:sp modelId="{BAFCED63-E509-448E-9318-1DD9E28D7795}">
      <dsp:nvSpPr>
        <dsp:cNvPr id="0" name=""/>
        <dsp:cNvSpPr/>
      </dsp:nvSpPr>
      <dsp:spPr>
        <a:xfrm>
          <a:off x="123409" y="1548209"/>
          <a:ext cx="1399101" cy="84667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Цвет</a:t>
          </a:r>
        </a:p>
      </dsp:txBody>
      <dsp:txXfrm>
        <a:off x="149447" y="1574247"/>
        <a:ext cx="1347025" cy="794600"/>
      </dsp:txXfrm>
    </dsp:sp>
    <dsp:sp modelId="{E9C31DFA-2C34-4900-A41F-D7026CC49142}">
      <dsp:nvSpPr>
        <dsp:cNvPr id="0" name=""/>
        <dsp:cNvSpPr/>
      </dsp:nvSpPr>
      <dsp:spPr>
        <a:xfrm>
          <a:off x="123409" y="2418996"/>
          <a:ext cx="1399101" cy="84667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101014"/>
              <a:satOff val="459"/>
              <a:lumOff val="-5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Рисунок</a:t>
          </a:r>
        </a:p>
      </dsp:txBody>
      <dsp:txXfrm>
        <a:off x="149447" y="2445034"/>
        <a:ext cx="1347025" cy="794600"/>
      </dsp:txXfrm>
    </dsp:sp>
    <dsp:sp modelId="{0C6C6D89-2FC4-473A-94A7-A01079031251}">
      <dsp:nvSpPr>
        <dsp:cNvPr id="0" name=""/>
        <dsp:cNvSpPr/>
      </dsp:nvSpPr>
      <dsp:spPr>
        <a:xfrm>
          <a:off x="123409" y="3289783"/>
          <a:ext cx="1399101" cy="84667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202027"/>
              <a:satOff val="918"/>
              <a:lumOff val="-10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Композиция</a:t>
          </a:r>
        </a:p>
      </dsp:txBody>
      <dsp:txXfrm>
        <a:off x="149447" y="3315821"/>
        <a:ext cx="1347025" cy="794600"/>
      </dsp:txXfrm>
    </dsp:sp>
    <dsp:sp modelId="{E6E186A7-AED9-4769-A329-0C58B2473B1C}">
      <dsp:nvSpPr>
        <dsp:cNvPr id="0" name=""/>
        <dsp:cNvSpPr/>
      </dsp:nvSpPr>
      <dsp:spPr>
        <a:xfrm>
          <a:off x="123409" y="4160570"/>
          <a:ext cx="1399101" cy="84667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303041"/>
              <a:satOff val="1377"/>
              <a:lumOff val="-15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Фактура</a:t>
          </a:r>
        </a:p>
      </dsp:txBody>
      <dsp:txXfrm>
        <a:off x="149447" y="4186608"/>
        <a:ext cx="1347025" cy="794600"/>
      </dsp:txXfrm>
    </dsp:sp>
    <dsp:sp modelId="{90A78BE3-4D78-47CE-8F05-77CAF949A976}">
      <dsp:nvSpPr>
        <dsp:cNvPr id="0" name=""/>
        <dsp:cNvSpPr/>
      </dsp:nvSpPr>
      <dsp:spPr>
        <a:xfrm>
          <a:off x="123409" y="5031357"/>
          <a:ext cx="1399101" cy="84667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404055"/>
              <a:satOff val="1836"/>
              <a:lumOff val="-21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Текстура</a:t>
          </a:r>
        </a:p>
      </dsp:txBody>
      <dsp:txXfrm>
        <a:off x="149447" y="5057395"/>
        <a:ext cx="1347025" cy="794600"/>
      </dsp:txXfrm>
    </dsp:sp>
    <dsp:sp modelId="{5280DB82-E47A-44DF-B333-20E3D129EE83}">
      <dsp:nvSpPr>
        <dsp:cNvPr id="0" name=""/>
        <dsp:cNvSpPr/>
      </dsp:nvSpPr>
      <dsp:spPr>
        <a:xfrm>
          <a:off x="1645920" y="1548209"/>
          <a:ext cx="6377940" cy="4334985"/>
        </a:xfrm>
        <a:prstGeom prst="roundRect">
          <a:avLst>
            <a:gd name="adj" fmla="val 10500"/>
          </a:avLst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2752716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Художественные эталоны</a:t>
          </a:r>
        </a:p>
      </dsp:txBody>
      <dsp:txXfrm>
        <a:off x="1779236" y="1681525"/>
        <a:ext cx="6111308" cy="4068353"/>
      </dsp:txXfrm>
    </dsp:sp>
    <dsp:sp modelId="{6B8206AB-4342-4084-96DE-8935DCE60BEE}">
      <dsp:nvSpPr>
        <dsp:cNvPr id="0" name=""/>
        <dsp:cNvSpPr/>
      </dsp:nvSpPr>
      <dsp:spPr>
        <a:xfrm>
          <a:off x="1563612" y="3065454"/>
          <a:ext cx="1759099" cy="60063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505069"/>
              <a:satOff val="2295"/>
              <a:lumOff val="-26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Цвет</a:t>
          </a:r>
        </a:p>
      </dsp:txBody>
      <dsp:txXfrm>
        <a:off x="1582084" y="3083926"/>
        <a:ext cx="1722155" cy="563693"/>
      </dsp:txXfrm>
    </dsp:sp>
    <dsp:sp modelId="{781B3AE0-3CA1-4327-9C5D-57C307543448}">
      <dsp:nvSpPr>
        <dsp:cNvPr id="0" name=""/>
        <dsp:cNvSpPr/>
      </dsp:nvSpPr>
      <dsp:spPr>
        <a:xfrm>
          <a:off x="1563612" y="3695838"/>
          <a:ext cx="1759099" cy="60063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606082"/>
              <a:satOff val="2754"/>
              <a:lumOff val="-31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Форма</a:t>
          </a:r>
        </a:p>
      </dsp:txBody>
      <dsp:txXfrm>
        <a:off x="1582084" y="3714310"/>
        <a:ext cx="1722155" cy="563693"/>
      </dsp:txXfrm>
    </dsp:sp>
    <dsp:sp modelId="{3C966021-09FC-4B9F-9F8F-55ED75F8FAFB}">
      <dsp:nvSpPr>
        <dsp:cNvPr id="0" name=""/>
        <dsp:cNvSpPr/>
      </dsp:nvSpPr>
      <dsp:spPr>
        <a:xfrm>
          <a:off x="1563612" y="4326221"/>
          <a:ext cx="1759099" cy="60063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707096"/>
              <a:satOff val="3212"/>
              <a:lumOff val="-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Композиция</a:t>
          </a:r>
        </a:p>
      </dsp:txBody>
      <dsp:txXfrm>
        <a:off x="1582084" y="4344693"/>
        <a:ext cx="1722155" cy="563693"/>
      </dsp:txXfrm>
    </dsp:sp>
    <dsp:sp modelId="{BB97B87C-3F7C-4BEB-9B89-D6247D11102C}">
      <dsp:nvSpPr>
        <dsp:cNvPr id="0" name=""/>
        <dsp:cNvSpPr/>
      </dsp:nvSpPr>
      <dsp:spPr>
        <a:xfrm>
          <a:off x="1563612" y="4956605"/>
          <a:ext cx="1759099" cy="60063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808110"/>
              <a:satOff val="3671"/>
              <a:lumOff val="-42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Художественные техники</a:t>
          </a:r>
        </a:p>
      </dsp:txBody>
      <dsp:txXfrm>
        <a:off x="1582084" y="4975077"/>
        <a:ext cx="1722155" cy="563693"/>
      </dsp:txXfrm>
    </dsp:sp>
    <dsp:sp modelId="{B7AF12D7-2081-4CCF-9BB4-4F8B64764FB9}">
      <dsp:nvSpPr>
        <dsp:cNvPr id="0" name=""/>
        <dsp:cNvSpPr/>
      </dsp:nvSpPr>
      <dsp:spPr>
        <a:xfrm>
          <a:off x="3394725" y="2776100"/>
          <a:ext cx="4279360" cy="3117771"/>
        </a:xfrm>
        <a:prstGeom prst="roundRect">
          <a:avLst>
            <a:gd name="adj" fmla="val 10500"/>
          </a:avLst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1398205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Сенсорные эталоны</a:t>
          </a:r>
        </a:p>
      </dsp:txBody>
      <dsp:txXfrm>
        <a:off x="3490607" y="2871982"/>
        <a:ext cx="4087596" cy="2926007"/>
      </dsp:txXfrm>
    </dsp:sp>
    <dsp:sp modelId="{FD482BA3-DF2F-4A68-B64F-73518604679F}">
      <dsp:nvSpPr>
        <dsp:cNvPr id="0" name=""/>
        <dsp:cNvSpPr/>
      </dsp:nvSpPr>
      <dsp:spPr>
        <a:xfrm>
          <a:off x="3364877" y="3772646"/>
          <a:ext cx="705520" cy="199167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909123"/>
              <a:satOff val="4130"/>
              <a:lumOff val="-4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Цвет</a:t>
          </a:r>
        </a:p>
      </dsp:txBody>
      <dsp:txXfrm>
        <a:off x="3386574" y="3794343"/>
        <a:ext cx="662126" cy="1948281"/>
      </dsp:txXfrm>
    </dsp:sp>
    <dsp:sp modelId="{7DBC8590-7F93-4B88-BCE9-4FCB3ACA4FDE}">
      <dsp:nvSpPr>
        <dsp:cNvPr id="0" name=""/>
        <dsp:cNvSpPr/>
      </dsp:nvSpPr>
      <dsp:spPr>
        <a:xfrm>
          <a:off x="4090469" y="3772646"/>
          <a:ext cx="705520" cy="199167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1010137"/>
              <a:satOff val="4589"/>
              <a:lumOff val="-53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Форма</a:t>
          </a:r>
        </a:p>
      </dsp:txBody>
      <dsp:txXfrm>
        <a:off x="4112166" y="3794343"/>
        <a:ext cx="662126" cy="1948281"/>
      </dsp:txXfrm>
    </dsp:sp>
    <dsp:sp modelId="{EDF66F5A-F35C-4779-8791-5B96C064E2C0}">
      <dsp:nvSpPr>
        <dsp:cNvPr id="0" name=""/>
        <dsp:cNvSpPr/>
      </dsp:nvSpPr>
      <dsp:spPr>
        <a:xfrm>
          <a:off x="4816061" y="3772646"/>
          <a:ext cx="705520" cy="199167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1111151"/>
              <a:satOff val="5048"/>
              <a:lumOff val="-58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Величина</a:t>
          </a:r>
        </a:p>
      </dsp:txBody>
      <dsp:txXfrm>
        <a:off x="4837758" y="3794343"/>
        <a:ext cx="662126" cy="1948281"/>
      </dsp:txXfrm>
    </dsp:sp>
    <dsp:sp modelId="{6164A4EE-9373-45C9-8E53-F2273C97629A}">
      <dsp:nvSpPr>
        <dsp:cNvPr id="0" name=""/>
        <dsp:cNvSpPr/>
      </dsp:nvSpPr>
      <dsp:spPr>
        <a:xfrm>
          <a:off x="5541654" y="3772646"/>
          <a:ext cx="705520" cy="199167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1212165"/>
              <a:satOff val="5507"/>
              <a:lumOff val="-63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Звуки</a:t>
          </a:r>
        </a:p>
      </dsp:txBody>
      <dsp:txXfrm>
        <a:off x="5563351" y="3794343"/>
        <a:ext cx="662126" cy="1948281"/>
      </dsp:txXfrm>
    </dsp:sp>
    <dsp:sp modelId="{C3BE73E3-8836-46FC-80B8-B7BD09A48C1F}">
      <dsp:nvSpPr>
        <dsp:cNvPr id="0" name=""/>
        <dsp:cNvSpPr/>
      </dsp:nvSpPr>
      <dsp:spPr>
        <a:xfrm>
          <a:off x="6267246" y="3772646"/>
          <a:ext cx="705520" cy="199167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1313178"/>
              <a:satOff val="5966"/>
              <a:lumOff val="-69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Запахи</a:t>
          </a:r>
        </a:p>
      </dsp:txBody>
      <dsp:txXfrm>
        <a:off x="6288943" y="3794343"/>
        <a:ext cx="662126" cy="1948281"/>
      </dsp:txXfrm>
    </dsp:sp>
    <dsp:sp modelId="{FC70EF02-4777-4B10-9BE6-BB1C28F3ACD1}">
      <dsp:nvSpPr>
        <dsp:cNvPr id="0" name=""/>
        <dsp:cNvSpPr/>
      </dsp:nvSpPr>
      <dsp:spPr>
        <a:xfrm>
          <a:off x="6992838" y="3772646"/>
          <a:ext cx="705520" cy="199167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1414192"/>
              <a:satOff val="6425"/>
              <a:lumOff val="-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Структура поверхностей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14535" y="3794343"/>
        <a:ext cx="662126" cy="19482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D773A-1521-404D-834F-F087B8E9C7BE}">
      <dsp:nvSpPr>
        <dsp:cNvPr id="0" name=""/>
        <dsp:cNvSpPr/>
      </dsp:nvSpPr>
      <dsp:spPr>
        <a:xfrm>
          <a:off x="499517" y="1781"/>
          <a:ext cx="1251718" cy="625859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цвет</a:t>
          </a:r>
        </a:p>
      </dsp:txBody>
      <dsp:txXfrm>
        <a:off x="517848" y="20112"/>
        <a:ext cx="1215056" cy="589197"/>
      </dsp:txXfrm>
    </dsp:sp>
    <dsp:sp modelId="{010D6D3E-DC4F-417D-B3E3-F64BE6BB56B0}">
      <dsp:nvSpPr>
        <dsp:cNvPr id="0" name=""/>
        <dsp:cNvSpPr/>
      </dsp:nvSpPr>
      <dsp:spPr>
        <a:xfrm>
          <a:off x="624689" y="627641"/>
          <a:ext cx="125171" cy="463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473"/>
              </a:lnTo>
              <a:lnTo>
                <a:pt x="125171" y="4634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83090-424F-47CF-8788-E9E336416C31}">
      <dsp:nvSpPr>
        <dsp:cNvPr id="0" name=""/>
        <dsp:cNvSpPr/>
      </dsp:nvSpPr>
      <dsp:spPr>
        <a:xfrm>
          <a:off x="749861" y="784106"/>
          <a:ext cx="1190805" cy="6140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локальные цвета</a:t>
          </a:r>
        </a:p>
      </dsp:txBody>
      <dsp:txXfrm>
        <a:off x="767845" y="802090"/>
        <a:ext cx="1154837" cy="578050"/>
      </dsp:txXfrm>
    </dsp:sp>
    <dsp:sp modelId="{29B81781-E405-47E3-A68C-29FB50E24215}">
      <dsp:nvSpPr>
        <dsp:cNvPr id="0" name=""/>
        <dsp:cNvSpPr/>
      </dsp:nvSpPr>
      <dsp:spPr>
        <a:xfrm>
          <a:off x="624689" y="627641"/>
          <a:ext cx="125171" cy="1460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0130"/>
              </a:lnTo>
              <a:lnTo>
                <a:pt x="125171" y="146013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D2976-E99C-4406-9248-A80A5665EC2A}">
      <dsp:nvSpPr>
        <dsp:cNvPr id="0" name=""/>
        <dsp:cNvSpPr/>
      </dsp:nvSpPr>
      <dsp:spPr>
        <a:xfrm>
          <a:off x="749861" y="1554589"/>
          <a:ext cx="1150660" cy="10663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оттенки по степени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насышен-ности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81094" y="1585822"/>
        <a:ext cx="1088194" cy="1003898"/>
      </dsp:txXfrm>
    </dsp:sp>
    <dsp:sp modelId="{14C0A5C1-024D-4CB2-B420-A43F0669F54F}">
      <dsp:nvSpPr>
        <dsp:cNvPr id="0" name=""/>
        <dsp:cNvSpPr/>
      </dsp:nvSpPr>
      <dsp:spPr>
        <a:xfrm>
          <a:off x="624689" y="627641"/>
          <a:ext cx="125171" cy="2723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3562"/>
              </a:lnTo>
              <a:lnTo>
                <a:pt x="125171" y="27235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EC92B-2AC9-4C45-B621-5E17163F4134}">
      <dsp:nvSpPr>
        <dsp:cNvPr id="0" name=""/>
        <dsp:cNvSpPr/>
      </dsp:nvSpPr>
      <dsp:spPr>
        <a:xfrm>
          <a:off x="749861" y="2777418"/>
          <a:ext cx="1150660" cy="11475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оттенки по степени светлоты</a:t>
          </a:r>
        </a:p>
      </dsp:txBody>
      <dsp:txXfrm>
        <a:off x="783472" y="2811029"/>
        <a:ext cx="1083438" cy="1080347"/>
      </dsp:txXfrm>
    </dsp:sp>
    <dsp:sp modelId="{C7B56037-7B96-42FC-8DE1-245D76F658EC}">
      <dsp:nvSpPr>
        <dsp:cNvPr id="0" name=""/>
        <dsp:cNvSpPr/>
      </dsp:nvSpPr>
      <dsp:spPr>
        <a:xfrm>
          <a:off x="2064166" y="1781"/>
          <a:ext cx="1251718" cy="625859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форма</a:t>
          </a:r>
        </a:p>
      </dsp:txBody>
      <dsp:txXfrm>
        <a:off x="2082497" y="20112"/>
        <a:ext cx="1215056" cy="589197"/>
      </dsp:txXfrm>
    </dsp:sp>
    <dsp:sp modelId="{0BB65266-FAC4-465F-A687-E2B0BCF3CBB8}">
      <dsp:nvSpPr>
        <dsp:cNvPr id="0" name=""/>
        <dsp:cNvSpPr/>
      </dsp:nvSpPr>
      <dsp:spPr>
        <a:xfrm>
          <a:off x="2189338" y="627641"/>
          <a:ext cx="125171" cy="452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061"/>
              </a:lnTo>
              <a:lnTo>
                <a:pt x="125171" y="4520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558AB-0562-4ECC-8E25-E8F5C8254F80}">
      <dsp:nvSpPr>
        <dsp:cNvPr id="0" name=""/>
        <dsp:cNvSpPr/>
      </dsp:nvSpPr>
      <dsp:spPr>
        <a:xfrm>
          <a:off x="2314510" y="784106"/>
          <a:ext cx="1161114" cy="591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точка</a:t>
          </a:r>
        </a:p>
      </dsp:txBody>
      <dsp:txXfrm>
        <a:off x="2331825" y="801421"/>
        <a:ext cx="1126484" cy="556563"/>
      </dsp:txXfrm>
    </dsp:sp>
    <dsp:sp modelId="{894CF1CF-6EF4-4F06-B6A4-438A2175AF06}">
      <dsp:nvSpPr>
        <dsp:cNvPr id="0" name=""/>
        <dsp:cNvSpPr/>
      </dsp:nvSpPr>
      <dsp:spPr>
        <a:xfrm>
          <a:off x="2189338" y="627641"/>
          <a:ext cx="125171" cy="1217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7052"/>
              </a:lnTo>
              <a:lnTo>
                <a:pt x="125171" y="121705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908F6C-1B19-45E6-A88B-1B035DC43ADA}">
      <dsp:nvSpPr>
        <dsp:cNvPr id="0" name=""/>
        <dsp:cNvSpPr/>
      </dsp:nvSpPr>
      <dsp:spPr>
        <a:xfrm>
          <a:off x="2314510" y="1531764"/>
          <a:ext cx="1150660" cy="625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линии</a:t>
          </a:r>
        </a:p>
      </dsp:txBody>
      <dsp:txXfrm>
        <a:off x="2332841" y="1550095"/>
        <a:ext cx="1113998" cy="589197"/>
      </dsp:txXfrm>
    </dsp:sp>
    <dsp:sp modelId="{ACBAFC50-D85E-46E0-B792-C75D92CBA56E}">
      <dsp:nvSpPr>
        <dsp:cNvPr id="0" name=""/>
        <dsp:cNvSpPr/>
      </dsp:nvSpPr>
      <dsp:spPr>
        <a:xfrm>
          <a:off x="2189338" y="627641"/>
          <a:ext cx="125171" cy="1999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9376"/>
              </a:lnTo>
              <a:lnTo>
                <a:pt x="125171" y="199937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136686-A69B-4389-A7A7-A864D9E1FA8C}">
      <dsp:nvSpPr>
        <dsp:cNvPr id="0" name=""/>
        <dsp:cNvSpPr/>
      </dsp:nvSpPr>
      <dsp:spPr>
        <a:xfrm>
          <a:off x="2314510" y="2314088"/>
          <a:ext cx="1150660" cy="625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штрихи</a:t>
          </a:r>
        </a:p>
      </dsp:txBody>
      <dsp:txXfrm>
        <a:off x="2332841" y="2332419"/>
        <a:ext cx="1113998" cy="589197"/>
      </dsp:txXfrm>
    </dsp:sp>
    <dsp:sp modelId="{EE0641C0-9F80-4B22-98CD-CA6A4A6BB250}">
      <dsp:nvSpPr>
        <dsp:cNvPr id="0" name=""/>
        <dsp:cNvSpPr/>
      </dsp:nvSpPr>
      <dsp:spPr>
        <a:xfrm>
          <a:off x="2189338" y="627641"/>
          <a:ext cx="125171" cy="2781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1701"/>
              </a:lnTo>
              <a:lnTo>
                <a:pt x="125171" y="27817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45E8E-78CE-4E91-94B3-EBE1CA2BC885}">
      <dsp:nvSpPr>
        <dsp:cNvPr id="0" name=""/>
        <dsp:cNvSpPr/>
      </dsp:nvSpPr>
      <dsp:spPr>
        <a:xfrm>
          <a:off x="2314510" y="3096412"/>
          <a:ext cx="1150660" cy="625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пятна</a:t>
          </a:r>
        </a:p>
      </dsp:txBody>
      <dsp:txXfrm>
        <a:off x="2332841" y="3114743"/>
        <a:ext cx="1113998" cy="589197"/>
      </dsp:txXfrm>
    </dsp:sp>
    <dsp:sp modelId="{212DD742-D71D-47A9-9207-92757B3D9577}">
      <dsp:nvSpPr>
        <dsp:cNvPr id="0" name=""/>
        <dsp:cNvSpPr/>
      </dsp:nvSpPr>
      <dsp:spPr>
        <a:xfrm>
          <a:off x="2189338" y="627641"/>
          <a:ext cx="125171" cy="3791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1757"/>
              </a:lnTo>
              <a:lnTo>
                <a:pt x="125171" y="379175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FBFFD-B660-4042-889C-A4668CC30EE3}">
      <dsp:nvSpPr>
        <dsp:cNvPr id="0" name=""/>
        <dsp:cNvSpPr/>
      </dsp:nvSpPr>
      <dsp:spPr>
        <a:xfrm>
          <a:off x="2314510" y="3878737"/>
          <a:ext cx="1150660" cy="1081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объемные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геометри-ческие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фигуры</a:t>
          </a:r>
        </a:p>
      </dsp:txBody>
      <dsp:txXfrm>
        <a:off x="2346181" y="3910408"/>
        <a:ext cx="1087318" cy="1017980"/>
      </dsp:txXfrm>
    </dsp:sp>
    <dsp:sp modelId="{52405802-82E9-4FF8-B35E-BBF6F9FEE83B}">
      <dsp:nvSpPr>
        <dsp:cNvPr id="0" name=""/>
        <dsp:cNvSpPr/>
      </dsp:nvSpPr>
      <dsp:spPr>
        <a:xfrm>
          <a:off x="2189338" y="627641"/>
          <a:ext cx="125171" cy="5026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26149"/>
              </a:lnTo>
              <a:lnTo>
                <a:pt x="125171" y="502614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9E6E4-1748-4EDF-9B64-5B22692DD4FA}">
      <dsp:nvSpPr>
        <dsp:cNvPr id="0" name=""/>
        <dsp:cNvSpPr/>
      </dsp:nvSpPr>
      <dsp:spPr>
        <a:xfrm>
          <a:off x="2314510" y="5116524"/>
          <a:ext cx="1150660" cy="1074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плоские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геометри-ческие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фигуры</a:t>
          </a:r>
        </a:p>
      </dsp:txBody>
      <dsp:txXfrm>
        <a:off x="2345982" y="5147996"/>
        <a:ext cx="1087716" cy="1011587"/>
      </dsp:txXfrm>
    </dsp:sp>
    <dsp:sp modelId="{B5D01657-2D26-4B4E-82A9-B83B02A744CC}">
      <dsp:nvSpPr>
        <dsp:cNvPr id="0" name=""/>
        <dsp:cNvSpPr/>
      </dsp:nvSpPr>
      <dsp:spPr>
        <a:xfrm>
          <a:off x="3628815" y="1781"/>
          <a:ext cx="1355448" cy="62585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композиция</a:t>
          </a:r>
        </a:p>
      </dsp:txBody>
      <dsp:txXfrm>
        <a:off x="3647146" y="20112"/>
        <a:ext cx="1318786" cy="589197"/>
      </dsp:txXfrm>
    </dsp:sp>
    <dsp:sp modelId="{F5CFBAF5-779B-45B4-852E-2F940626FC66}">
      <dsp:nvSpPr>
        <dsp:cNvPr id="0" name=""/>
        <dsp:cNvSpPr/>
      </dsp:nvSpPr>
      <dsp:spPr>
        <a:xfrm>
          <a:off x="3764360" y="627641"/>
          <a:ext cx="135544" cy="469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394"/>
              </a:lnTo>
              <a:lnTo>
                <a:pt x="135544" y="46939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1458D-6C4D-40BA-B88B-48EFEC7B761F}">
      <dsp:nvSpPr>
        <dsp:cNvPr id="0" name=""/>
        <dsp:cNvSpPr/>
      </dsp:nvSpPr>
      <dsp:spPr>
        <a:xfrm>
          <a:off x="3899904" y="784106"/>
          <a:ext cx="1185117" cy="625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фактура, текстура</a:t>
          </a:r>
        </a:p>
      </dsp:txBody>
      <dsp:txXfrm>
        <a:off x="3918235" y="802437"/>
        <a:ext cx="1148455" cy="589197"/>
      </dsp:txXfrm>
    </dsp:sp>
    <dsp:sp modelId="{E8BCDABC-8934-4F9A-90BE-C0FA79D93187}">
      <dsp:nvSpPr>
        <dsp:cNvPr id="0" name=""/>
        <dsp:cNvSpPr/>
      </dsp:nvSpPr>
      <dsp:spPr>
        <a:xfrm>
          <a:off x="3764360" y="627641"/>
          <a:ext cx="135544" cy="125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1718"/>
              </a:lnTo>
              <a:lnTo>
                <a:pt x="135544" y="125171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4DD116-3861-4EF9-9E79-36FF5D83FDF9}">
      <dsp:nvSpPr>
        <dsp:cNvPr id="0" name=""/>
        <dsp:cNvSpPr/>
      </dsp:nvSpPr>
      <dsp:spPr>
        <a:xfrm>
          <a:off x="3899904" y="1566430"/>
          <a:ext cx="1150660" cy="625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линия горизонта</a:t>
          </a:r>
        </a:p>
      </dsp:txBody>
      <dsp:txXfrm>
        <a:off x="3918235" y="1584761"/>
        <a:ext cx="1113998" cy="589197"/>
      </dsp:txXfrm>
    </dsp:sp>
    <dsp:sp modelId="{C23714C0-4DD3-43C8-A51F-30FA627EBA6B}">
      <dsp:nvSpPr>
        <dsp:cNvPr id="0" name=""/>
        <dsp:cNvSpPr/>
      </dsp:nvSpPr>
      <dsp:spPr>
        <a:xfrm>
          <a:off x="3764360" y="627641"/>
          <a:ext cx="135544" cy="2034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4043"/>
              </a:lnTo>
              <a:lnTo>
                <a:pt x="135544" y="203404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6D360-3329-4FF6-BB93-66134E05AD1A}">
      <dsp:nvSpPr>
        <dsp:cNvPr id="0" name=""/>
        <dsp:cNvSpPr/>
      </dsp:nvSpPr>
      <dsp:spPr>
        <a:xfrm>
          <a:off x="3899904" y="2348754"/>
          <a:ext cx="1150660" cy="625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равновесие</a:t>
          </a:r>
        </a:p>
      </dsp:txBody>
      <dsp:txXfrm>
        <a:off x="3918235" y="2367085"/>
        <a:ext cx="1113998" cy="589197"/>
      </dsp:txXfrm>
    </dsp:sp>
    <dsp:sp modelId="{37660860-DF2B-45E2-AC39-CF3761B7F991}">
      <dsp:nvSpPr>
        <dsp:cNvPr id="0" name=""/>
        <dsp:cNvSpPr/>
      </dsp:nvSpPr>
      <dsp:spPr>
        <a:xfrm>
          <a:off x="3764360" y="627641"/>
          <a:ext cx="146950" cy="2816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6367"/>
              </a:lnTo>
              <a:lnTo>
                <a:pt x="146950" y="281636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1F1F6-B91D-4908-8129-11B76B04A9F6}">
      <dsp:nvSpPr>
        <dsp:cNvPr id="0" name=""/>
        <dsp:cNvSpPr/>
      </dsp:nvSpPr>
      <dsp:spPr>
        <a:xfrm>
          <a:off x="3911310" y="3131079"/>
          <a:ext cx="1150660" cy="625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компози-ционный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центр</a:t>
          </a:r>
        </a:p>
      </dsp:txBody>
      <dsp:txXfrm>
        <a:off x="3929641" y="3149410"/>
        <a:ext cx="1113998" cy="589197"/>
      </dsp:txXfrm>
    </dsp:sp>
    <dsp:sp modelId="{5CA4B9AE-C755-4BC2-84BB-171EAD943448}">
      <dsp:nvSpPr>
        <dsp:cNvPr id="0" name=""/>
        <dsp:cNvSpPr/>
      </dsp:nvSpPr>
      <dsp:spPr>
        <a:xfrm>
          <a:off x="3764360" y="627641"/>
          <a:ext cx="135544" cy="3598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8691"/>
              </a:lnTo>
              <a:lnTo>
                <a:pt x="135544" y="35986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D7D569-6FD6-4FF2-B60D-36DFDE9049E3}">
      <dsp:nvSpPr>
        <dsp:cNvPr id="0" name=""/>
        <dsp:cNvSpPr/>
      </dsp:nvSpPr>
      <dsp:spPr>
        <a:xfrm>
          <a:off x="3899904" y="3913403"/>
          <a:ext cx="1150660" cy="625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симметрия, асимметрия</a:t>
          </a:r>
        </a:p>
      </dsp:txBody>
      <dsp:txXfrm>
        <a:off x="3918235" y="3931734"/>
        <a:ext cx="1113998" cy="589197"/>
      </dsp:txXfrm>
    </dsp:sp>
    <dsp:sp modelId="{9BA3191B-2CD4-4F8E-A242-04730F1851CF}">
      <dsp:nvSpPr>
        <dsp:cNvPr id="0" name=""/>
        <dsp:cNvSpPr/>
      </dsp:nvSpPr>
      <dsp:spPr>
        <a:xfrm>
          <a:off x="3764360" y="627641"/>
          <a:ext cx="135544" cy="4381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1016"/>
              </a:lnTo>
              <a:lnTo>
                <a:pt x="135544" y="438101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6BABFB-FF8F-4C8F-BB2F-E0A82E0D315E}">
      <dsp:nvSpPr>
        <dsp:cNvPr id="0" name=""/>
        <dsp:cNvSpPr/>
      </dsp:nvSpPr>
      <dsp:spPr>
        <a:xfrm>
          <a:off x="3899904" y="4695727"/>
          <a:ext cx="1150660" cy="625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динамика, статика</a:t>
          </a:r>
        </a:p>
      </dsp:txBody>
      <dsp:txXfrm>
        <a:off x="3918235" y="4714058"/>
        <a:ext cx="1113998" cy="589197"/>
      </dsp:txXfrm>
    </dsp:sp>
    <dsp:sp modelId="{5652047B-D31C-4488-B512-FC70C30040FF}">
      <dsp:nvSpPr>
        <dsp:cNvPr id="0" name=""/>
        <dsp:cNvSpPr/>
      </dsp:nvSpPr>
      <dsp:spPr>
        <a:xfrm>
          <a:off x="3764360" y="627641"/>
          <a:ext cx="135544" cy="5163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63340"/>
              </a:lnTo>
              <a:lnTo>
                <a:pt x="135544" y="51633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3F23DD-8FD2-415B-9EB6-58C8C6CAE0BB}">
      <dsp:nvSpPr>
        <dsp:cNvPr id="0" name=""/>
        <dsp:cNvSpPr/>
      </dsp:nvSpPr>
      <dsp:spPr>
        <a:xfrm>
          <a:off x="3899904" y="5478052"/>
          <a:ext cx="1001375" cy="625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ритм</a:t>
          </a:r>
        </a:p>
      </dsp:txBody>
      <dsp:txXfrm>
        <a:off x="3918235" y="5496383"/>
        <a:ext cx="964713" cy="589197"/>
      </dsp:txXfrm>
    </dsp:sp>
    <dsp:sp modelId="{455FE35C-D224-4FBE-A8E1-3E08E5E0EA6D}">
      <dsp:nvSpPr>
        <dsp:cNvPr id="0" name=""/>
        <dsp:cNvSpPr/>
      </dsp:nvSpPr>
      <dsp:spPr>
        <a:xfrm>
          <a:off x="5297193" y="1781"/>
          <a:ext cx="2232353" cy="60596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художественные</a:t>
          </a:r>
          <a:r>
            <a:rPr lang="ru-RU" sz="1100" b="1" kern="1200" dirty="0"/>
            <a:t> </a:t>
          </a:r>
          <a:r>
            <a:rPr lang="ru-RU" sz="1600" b="1" kern="1200" dirty="0"/>
            <a:t>техники</a:t>
          </a:r>
        </a:p>
      </dsp:txBody>
      <dsp:txXfrm>
        <a:off x="5314941" y="19529"/>
        <a:ext cx="2196857" cy="570467"/>
      </dsp:txXfrm>
    </dsp:sp>
    <dsp:sp modelId="{54E82546-21B3-49D3-A99E-F2288FBD2157}">
      <dsp:nvSpPr>
        <dsp:cNvPr id="0" name=""/>
        <dsp:cNvSpPr/>
      </dsp:nvSpPr>
      <dsp:spPr>
        <a:xfrm>
          <a:off x="5520429" y="607745"/>
          <a:ext cx="223235" cy="469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394"/>
              </a:lnTo>
              <a:lnTo>
                <a:pt x="223235" y="46939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A431A-B8D2-47D4-8D1C-C6F38460A311}">
      <dsp:nvSpPr>
        <dsp:cNvPr id="0" name=""/>
        <dsp:cNvSpPr/>
      </dsp:nvSpPr>
      <dsp:spPr>
        <a:xfrm>
          <a:off x="5743664" y="764210"/>
          <a:ext cx="1986417" cy="625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классические</a:t>
          </a:r>
        </a:p>
      </dsp:txBody>
      <dsp:txXfrm>
        <a:off x="5761995" y="782541"/>
        <a:ext cx="1949755" cy="589197"/>
      </dsp:txXfrm>
    </dsp:sp>
    <dsp:sp modelId="{58C6486F-949E-4933-9884-58A03F4A1CD9}">
      <dsp:nvSpPr>
        <dsp:cNvPr id="0" name=""/>
        <dsp:cNvSpPr/>
      </dsp:nvSpPr>
      <dsp:spPr>
        <a:xfrm>
          <a:off x="5520429" y="607745"/>
          <a:ext cx="223235" cy="125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1718"/>
              </a:lnTo>
              <a:lnTo>
                <a:pt x="223235" y="125171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34094-808A-4C36-8CF3-3A24E68079BE}">
      <dsp:nvSpPr>
        <dsp:cNvPr id="0" name=""/>
        <dsp:cNvSpPr/>
      </dsp:nvSpPr>
      <dsp:spPr>
        <a:xfrm>
          <a:off x="5743664" y="1546534"/>
          <a:ext cx="1986417" cy="625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неклассические</a:t>
          </a:r>
        </a:p>
      </dsp:txBody>
      <dsp:txXfrm>
        <a:off x="5761995" y="1564865"/>
        <a:ext cx="1949755" cy="5891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617FB-F3D3-40D0-8CC4-F6EC93FB6918}">
      <dsp:nvSpPr>
        <dsp:cNvPr id="0" name=""/>
        <dsp:cNvSpPr/>
      </dsp:nvSpPr>
      <dsp:spPr>
        <a:xfrm>
          <a:off x="1554947" y="817603"/>
          <a:ext cx="5157659" cy="5157659"/>
        </a:xfrm>
        <a:prstGeom prst="blockArc">
          <a:avLst>
            <a:gd name="adj1" fmla="val 11880000"/>
            <a:gd name="adj2" fmla="val 16200000"/>
            <a:gd name="adj3" fmla="val 4633"/>
          </a:avLst>
        </a:prstGeom>
        <a:blipFill rotWithShape="0">
          <a:blip xmlns:r="http://schemas.openxmlformats.org/officeDocument/2006/relationships" r:embed="rId1">
            <a:duotone>
              <a:schemeClr val="dk1">
                <a:tint val="6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dk1">
                <a:tint val="6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E45D67-6EDD-4395-9DC4-1B8792DA7B55}">
      <dsp:nvSpPr>
        <dsp:cNvPr id="0" name=""/>
        <dsp:cNvSpPr/>
      </dsp:nvSpPr>
      <dsp:spPr>
        <a:xfrm>
          <a:off x="1558845" y="805502"/>
          <a:ext cx="5157659" cy="5157659"/>
        </a:xfrm>
        <a:prstGeom prst="blockArc">
          <a:avLst>
            <a:gd name="adj1" fmla="val 7531744"/>
            <a:gd name="adj2" fmla="val 11862650"/>
            <a:gd name="adj3" fmla="val 4633"/>
          </a:avLst>
        </a:prstGeom>
        <a:blipFill rotWithShape="0">
          <a:blip xmlns:r="http://schemas.openxmlformats.org/officeDocument/2006/relationships" r:embed="rId1">
            <a:duotone>
              <a:schemeClr val="dk1">
                <a:tint val="6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dk1">
                <a:tint val="6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35732A-7965-4498-ABB2-979A7488C510}">
      <dsp:nvSpPr>
        <dsp:cNvPr id="0" name=""/>
        <dsp:cNvSpPr/>
      </dsp:nvSpPr>
      <dsp:spPr>
        <a:xfrm>
          <a:off x="1565297" y="810124"/>
          <a:ext cx="5157659" cy="5157659"/>
        </a:xfrm>
        <a:prstGeom prst="blockArc">
          <a:avLst>
            <a:gd name="adj1" fmla="val 3257426"/>
            <a:gd name="adj2" fmla="val 7542574"/>
            <a:gd name="adj3" fmla="val 4633"/>
          </a:avLst>
        </a:prstGeom>
        <a:blipFill rotWithShape="0">
          <a:blip xmlns:r="http://schemas.openxmlformats.org/officeDocument/2006/relationships" r:embed="rId1">
            <a:duotone>
              <a:schemeClr val="dk1">
                <a:tint val="6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dk1">
                <a:tint val="6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1FC9E6-FEE6-464A-B130-950B59A14B48}">
      <dsp:nvSpPr>
        <dsp:cNvPr id="0" name=""/>
        <dsp:cNvSpPr/>
      </dsp:nvSpPr>
      <dsp:spPr>
        <a:xfrm>
          <a:off x="1554947" y="817603"/>
          <a:ext cx="5157659" cy="5157659"/>
        </a:xfrm>
        <a:prstGeom prst="blockArc">
          <a:avLst>
            <a:gd name="adj1" fmla="val 20520000"/>
            <a:gd name="adj2" fmla="val 3240000"/>
            <a:gd name="adj3" fmla="val 4633"/>
          </a:avLst>
        </a:prstGeom>
        <a:blipFill rotWithShape="0">
          <a:blip xmlns:r="http://schemas.openxmlformats.org/officeDocument/2006/relationships" r:embed="rId1">
            <a:duotone>
              <a:schemeClr val="dk1">
                <a:tint val="6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dk1">
                <a:tint val="6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B31E40-F713-4EC4-B0A8-E73F365F90E5}">
      <dsp:nvSpPr>
        <dsp:cNvPr id="0" name=""/>
        <dsp:cNvSpPr/>
      </dsp:nvSpPr>
      <dsp:spPr>
        <a:xfrm>
          <a:off x="1554947" y="817603"/>
          <a:ext cx="5157659" cy="5157659"/>
        </a:xfrm>
        <a:prstGeom prst="blockArc">
          <a:avLst>
            <a:gd name="adj1" fmla="val 16200000"/>
            <a:gd name="adj2" fmla="val 20520000"/>
            <a:gd name="adj3" fmla="val 4633"/>
          </a:avLst>
        </a:prstGeom>
        <a:blipFill rotWithShape="0">
          <a:blip xmlns:r="http://schemas.openxmlformats.org/officeDocument/2006/relationships" r:embed="rId1">
            <a:duotone>
              <a:schemeClr val="dk1">
                <a:tint val="60000"/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dk1">
                <a:tint val="60000"/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5AD975-91C7-4751-B017-6FAAC7CE95D5}">
      <dsp:nvSpPr>
        <dsp:cNvPr id="0" name=""/>
        <dsp:cNvSpPr/>
      </dsp:nvSpPr>
      <dsp:spPr>
        <a:xfrm>
          <a:off x="2958739" y="2165522"/>
          <a:ext cx="2370832" cy="2370832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l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Ребенок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05939" y="2512722"/>
        <a:ext cx="1676432" cy="1676432"/>
      </dsp:txXfrm>
    </dsp:sp>
    <dsp:sp modelId="{75CF288B-6574-49C7-A8DF-47303BE0F791}">
      <dsp:nvSpPr>
        <dsp:cNvPr id="0" name=""/>
        <dsp:cNvSpPr/>
      </dsp:nvSpPr>
      <dsp:spPr>
        <a:xfrm>
          <a:off x="2996689" y="-181838"/>
          <a:ext cx="2274175" cy="2118373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l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Times New Roman" pitchFamily="18" charset="0"/>
              <a:cs typeface="Times New Roman" pitchFamily="18" charset="0"/>
            </a:rPr>
            <a:t>Потреб-ность в твор-честве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29734" y="128391"/>
        <a:ext cx="1608085" cy="1497915"/>
      </dsp:txXfrm>
    </dsp:sp>
    <dsp:sp modelId="{96D98F95-5E1B-48C6-B3C0-1FDC2C8B553C}">
      <dsp:nvSpPr>
        <dsp:cNvPr id="0" name=""/>
        <dsp:cNvSpPr/>
      </dsp:nvSpPr>
      <dsp:spPr>
        <a:xfrm>
          <a:off x="5462839" y="1630558"/>
          <a:ext cx="2133459" cy="1974869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l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Times New Roman" pitchFamily="18" charset="0"/>
              <a:cs typeface="Times New Roman" pitchFamily="18" charset="0"/>
            </a:rPr>
            <a:t>Личный опыт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75277" y="1919771"/>
        <a:ext cx="1508583" cy="1396443"/>
      </dsp:txXfrm>
    </dsp:sp>
    <dsp:sp modelId="{9FE7B658-B55B-4E18-99E7-118240969295}">
      <dsp:nvSpPr>
        <dsp:cNvPr id="0" name=""/>
        <dsp:cNvSpPr/>
      </dsp:nvSpPr>
      <dsp:spPr>
        <a:xfrm>
          <a:off x="4469371" y="4492859"/>
          <a:ext cx="2290173" cy="1883111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l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Times New Roman" pitchFamily="18" charset="0"/>
              <a:cs typeface="Times New Roman" pitchFamily="18" charset="0"/>
            </a:rPr>
            <a:t>Твор-ческая актив-ность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04759" y="4768634"/>
        <a:ext cx="1619397" cy="1331561"/>
      </dsp:txXfrm>
    </dsp:sp>
    <dsp:sp modelId="{5B7F183B-8508-445D-973E-187ABC7060A5}">
      <dsp:nvSpPr>
        <dsp:cNvPr id="0" name=""/>
        <dsp:cNvSpPr/>
      </dsp:nvSpPr>
      <dsp:spPr>
        <a:xfrm>
          <a:off x="1522667" y="4422717"/>
          <a:ext cx="2302255" cy="202339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l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Times New Roman" pitchFamily="18" charset="0"/>
              <a:cs typeface="Times New Roman" pitchFamily="18" charset="0"/>
            </a:rPr>
            <a:t>Твор-ческий потенциал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59824" y="4719036"/>
        <a:ext cx="1627941" cy="1430758"/>
      </dsp:txXfrm>
    </dsp:sp>
    <dsp:sp modelId="{B7DD62A0-A780-4B3C-B491-EE45B663F585}">
      <dsp:nvSpPr>
        <dsp:cNvPr id="0" name=""/>
        <dsp:cNvSpPr/>
      </dsp:nvSpPr>
      <dsp:spPr>
        <a:xfrm>
          <a:off x="633300" y="1501218"/>
          <a:ext cx="2209368" cy="2233549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l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Times New Roman" pitchFamily="18" charset="0"/>
              <a:cs typeface="Times New Roman" pitchFamily="18" charset="0"/>
            </a:rPr>
            <a:t>Изобрази-тельный опыт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56854" y="1828314"/>
        <a:ext cx="1562260" cy="15793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58444-096E-4DEF-BE3A-4CB0CBFEDA26}">
      <dsp:nvSpPr>
        <dsp:cNvPr id="0" name=""/>
        <dsp:cNvSpPr/>
      </dsp:nvSpPr>
      <dsp:spPr>
        <a:xfrm>
          <a:off x="-73806" y="676875"/>
          <a:ext cx="5054961" cy="5054961"/>
        </a:xfrm>
        <a:prstGeom prst="pie">
          <a:avLst>
            <a:gd name="adj1" fmla="val 5400000"/>
            <a:gd name="adj2" fmla="val 1620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D7EF382-12B1-4578-802F-523A79FA2D46}">
      <dsp:nvSpPr>
        <dsp:cNvPr id="0" name=""/>
        <dsp:cNvSpPr/>
      </dsp:nvSpPr>
      <dsp:spPr>
        <a:xfrm>
          <a:off x="2453674" y="676875"/>
          <a:ext cx="5897455" cy="50549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Свободная компоновка и корреляция художественных эталонов</a:t>
          </a:r>
        </a:p>
      </dsp:txBody>
      <dsp:txXfrm>
        <a:off x="2453674" y="676875"/>
        <a:ext cx="2948727" cy="1074179"/>
      </dsp:txXfrm>
    </dsp:sp>
    <dsp:sp modelId="{A3FC3D15-EBC4-40DF-A29F-BDBF1B0319FE}">
      <dsp:nvSpPr>
        <dsp:cNvPr id="0" name=""/>
        <dsp:cNvSpPr/>
      </dsp:nvSpPr>
      <dsp:spPr>
        <a:xfrm>
          <a:off x="589657" y="1751054"/>
          <a:ext cx="3728034" cy="3728034"/>
        </a:xfrm>
        <a:prstGeom prst="pie">
          <a:avLst>
            <a:gd name="adj1" fmla="val 5400000"/>
            <a:gd name="adj2" fmla="val 1620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FF61B43-23FF-4F53-AB9B-D42FA181A3D5}">
      <dsp:nvSpPr>
        <dsp:cNvPr id="0" name=""/>
        <dsp:cNvSpPr/>
      </dsp:nvSpPr>
      <dsp:spPr>
        <a:xfrm>
          <a:off x="2453674" y="1751054"/>
          <a:ext cx="5897455" cy="37280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107707"/>
              <a:satOff val="4040"/>
              <a:lumOff val="-333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7033"/>
              </a:solidFill>
              <a:latin typeface="Times New Roman" pitchFamily="18" charset="0"/>
              <a:cs typeface="Times New Roman" pitchFamily="18" charset="0"/>
            </a:rPr>
            <a:t>Овладение простыми изобразительными действиями</a:t>
          </a:r>
        </a:p>
      </dsp:txBody>
      <dsp:txXfrm>
        <a:off x="2453674" y="1751054"/>
        <a:ext cx="2948727" cy="1074179"/>
      </dsp:txXfrm>
    </dsp:sp>
    <dsp:sp modelId="{8DBA1F58-185E-4610-AE61-42D2D1D07632}">
      <dsp:nvSpPr>
        <dsp:cNvPr id="0" name=""/>
        <dsp:cNvSpPr/>
      </dsp:nvSpPr>
      <dsp:spPr>
        <a:xfrm>
          <a:off x="1253120" y="2825233"/>
          <a:ext cx="2401106" cy="240110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9391ACB-CBB6-4E95-9979-FD10B071A9FD}">
      <dsp:nvSpPr>
        <dsp:cNvPr id="0" name=""/>
        <dsp:cNvSpPr/>
      </dsp:nvSpPr>
      <dsp:spPr>
        <a:xfrm>
          <a:off x="2453674" y="2825233"/>
          <a:ext cx="5897455" cy="24011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4215414"/>
              <a:satOff val="8079"/>
              <a:lumOff val="-666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Детское экспериментирование с эталонами</a:t>
          </a:r>
        </a:p>
      </dsp:txBody>
      <dsp:txXfrm>
        <a:off x="2453674" y="2825233"/>
        <a:ext cx="2948727" cy="1074179"/>
      </dsp:txXfrm>
    </dsp:sp>
    <dsp:sp modelId="{266FB8A2-272D-4BE0-B19F-DAA7D6C425FB}">
      <dsp:nvSpPr>
        <dsp:cNvPr id="0" name=""/>
        <dsp:cNvSpPr/>
      </dsp:nvSpPr>
      <dsp:spPr>
        <a:xfrm>
          <a:off x="1916584" y="3899413"/>
          <a:ext cx="1074179" cy="1074179"/>
        </a:xfrm>
        <a:prstGeom prst="pie">
          <a:avLst>
            <a:gd name="adj1" fmla="val 5400000"/>
            <a:gd name="adj2" fmla="val 16200000"/>
          </a:avLst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0F15937-A344-42DA-AB83-30E647C69CAA}">
      <dsp:nvSpPr>
        <dsp:cNvPr id="0" name=""/>
        <dsp:cNvSpPr/>
      </dsp:nvSpPr>
      <dsp:spPr>
        <a:xfrm>
          <a:off x="2453674" y="3899413"/>
          <a:ext cx="5897455" cy="10741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1323121"/>
              <a:satOff val="12119"/>
              <a:lumOff val="-100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Манипулирование изобразительными материалами</a:t>
          </a:r>
        </a:p>
      </dsp:txBody>
      <dsp:txXfrm>
        <a:off x="2453674" y="3899413"/>
        <a:ext cx="2948727" cy="1074179"/>
      </dsp:txXfrm>
    </dsp:sp>
    <dsp:sp modelId="{3BDE66AB-DC8D-4635-B0C2-F3306864CF81}">
      <dsp:nvSpPr>
        <dsp:cNvPr id="0" name=""/>
        <dsp:cNvSpPr/>
      </dsp:nvSpPr>
      <dsp:spPr>
        <a:xfrm>
          <a:off x="5254788" y="676875"/>
          <a:ext cx="3243954" cy="1074179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4 УРОВЕНЬ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54788" y="676875"/>
        <a:ext cx="3243954" cy="1074179"/>
      </dsp:txXfrm>
    </dsp:sp>
    <dsp:sp modelId="{2C860688-8232-4047-B23B-AA30AC44D77C}">
      <dsp:nvSpPr>
        <dsp:cNvPr id="0" name=""/>
        <dsp:cNvSpPr/>
      </dsp:nvSpPr>
      <dsp:spPr>
        <a:xfrm>
          <a:off x="5402401" y="1751054"/>
          <a:ext cx="2948727" cy="1074179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3 УРОВЕНЬ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02401" y="1751054"/>
        <a:ext cx="2948727" cy="1074179"/>
      </dsp:txXfrm>
    </dsp:sp>
    <dsp:sp modelId="{C7B1C765-5A36-4BC6-A0A2-C177DF8F4F22}">
      <dsp:nvSpPr>
        <dsp:cNvPr id="0" name=""/>
        <dsp:cNvSpPr/>
      </dsp:nvSpPr>
      <dsp:spPr>
        <a:xfrm>
          <a:off x="5402401" y="2825233"/>
          <a:ext cx="2948727" cy="1074179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2 УРОВЕНЬ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02401" y="2825233"/>
        <a:ext cx="2948727" cy="1074179"/>
      </dsp:txXfrm>
    </dsp:sp>
    <dsp:sp modelId="{FAFAFF95-BA25-404D-9D47-861447CDE0EE}">
      <dsp:nvSpPr>
        <dsp:cNvPr id="0" name=""/>
        <dsp:cNvSpPr/>
      </dsp:nvSpPr>
      <dsp:spPr>
        <a:xfrm>
          <a:off x="5402401" y="3899413"/>
          <a:ext cx="2948727" cy="1074179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1 УРОВЕНЬ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02401" y="3899413"/>
        <a:ext cx="2948727" cy="10741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EC22E-E3B8-4988-AE58-9F534C4C0292}">
      <dsp:nvSpPr>
        <dsp:cNvPr id="0" name=""/>
        <dsp:cNvSpPr/>
      </dsp:nvSpPr>
      <dsp:spPr>
        <a:xfrm rot="5400000">
          <a:off x="3164750" y="105403"/>
          <a:ext cx="4859862" cy="5261800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smtClean="0">
              <a:latin typeface="Times New Roman" pitchFamily="18" charset="0"/>
              <a:cs typeface="Times New Roman" pitchFamily="18" charset="0"/>
            </a:rPr>
            <a:t>живописно-графическое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smtClean="0">
              <a:latin typeface="Times New Roman" pitchFamily="18" charset="0"/>
              <a:cs typeface="Times New Roman" pitchFamily="18" charset="0"/>
            </a:rPr>
            <a:t>конструктивное в конструировании и аппликации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smtClean="0">
              <a:latin typeface="Times New Roman" pitchFamily="18" charset="0"/>
              <a:cs typeface="Times New Roman" pitchFamily="18" charset="0"/>
            </a:rPr>
            <a:t>пластическое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smtClean="0">
              <a:latin typeface="Times New Roman" pitchFamily="18" charset="0"/>
              <a:cs typeface="Times New Roman" pitchFamily="18" charset="0"/>
            </a:rPr>
            <a:t>декоративное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smtClean="0">
              <a:latin typeface="Times New Roman" pitchFamily="18" charset="0"/>
              <a:cs typeface="Times New Roman" pitchFamily="18" charset="0"/>
            </a:rPr>
            <a:t>искусствоведческое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963782" y="543611"/>
        <a:ext cx="5024561" cy="4385384"/>
      </dsp:txXfrm>
    </dsp:sp>
    <dsp:sp modelId="{6A99FFAA-1687-48B9-9D52-2E92ACF4D84D}">
      <dsp:nvSpPr>
        <dsp:cNvPr id="0" name=""/>
        <dsp:cNvSpPr/>
      </dsp:nvSpPr>
      <dsp:spPr>
        <a:xfrm>
          <a:off x="4018" y="1681"/>
          <a:ext cx="2959762" cy="546924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l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>
              <a:latin typeface="Times New Roman" pitchFamily="18" charset="0"/>
              <a:cs typeface="Times New Roman" pitchFamily="18" charset="0"/>
            </a:rPr>
            <a:t>Виды </a:t>
          </a:r>
          <a:r>
            <a:rPr lang="ru-RU" sz="3200" b="0" kern="1200" dirty="0" err="1" smtClean="0">
              <a:latin typeface="Times New Roman" pitchFamily="18" charset="0"/>
              <a:cs typeface="Times New Roman" pitchFamily="18" charset="0"/>
            </a:rPr>
            <a:t>художествен-ного</a:t>
          </a:r>
          <a:r>
            <a:rPr lang="ru-RU" sz="32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0" kern="1200" dirty="0">
              <a:latin typeface="Times New Roman" pitchFamily="18" charset="0"/>
              <a:cs typeface="Times New Roman" pitchFamily="18" charset="0"/>
            </a:rPr>
            <a:t>творчества</a:t>
          </a:r>
        </a:p>
      </dsp:txBody>
      <dsp:txXfrm>
        <a:off x="148502" y="146165"/>
        <a:ext cx="2670794" cy="51802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76A91-8AA7-4EE8-9DB4-DA88E605F4DE}">
      <dsp:nvSpPr>
        <dsp:cNvPr id="0" name=""/>
        <dsp:cNvSpPr/>
      </dsp:nvSpPr>
      <dsp:spPr>
        <a:xfrm rot="5400000">
          <a:off x="5001583" y="-1815561"/>
          <a:ext cx="1451784" cy="538669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smtClean="0">
              <a:latin typeface="Times New Roman" pitchFamily="18" charset="0"/>
              <a:cs typeface="Times New Roman" pitchFamily="18" charset="0"/>
            </a:rPr>
            <a:t>цвет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smtClean="0">
              <a:latin typeface="Times New Roman" pitchFamily="18" charset="0"/>
              <a:cs typeface="Times New Roman" pitchFamily="18" charset="0"/>
            </a:rPr>
            <a:t>форма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smtClean="0">
              <a:latin typeface="Times New Roman" pitchFamily="18" charset="0"/>
              <a:cs typeface="Times New Roman" pitchFamily="18" charset="0"/>
            </a:rPr>
            <a:t>композиция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smtClean="0">
              <a:latin typeface="Times New Roman" pitchFamily="18" charset="0"/>
              <a:cs typeface="Times New Roman" pitchFamily="18" charset="0"/>
            </a:rPr>
            <a:t>художественные техники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034129" y="222763"/>
        <a:ext cx="5315823" cy="1310044"/>
      </dsp:txXfrm>
    </dsp:sp>
    <dsp:sp modelId="{2F17393D-BF46-45F9-8F47-7C267608E6C7}">
      <dsp:nvSpPr>
        <dsp:cNvPr id="0" name=""/>
        <dsp:cNvSpPr/>
      </dsp:nvSpPr>
      <dsp:spPr>
        <a:xfrm>
          <a:off x="19" y="0"/>
          <a:ext cx="3030015" cy="1750408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l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latin typeface="Times New Roman" pitchFamily="18" charset="0"/>
              <a:cs typeface="Times New Roman" pitchFamily="18" charset="0"/>
            </a:rPr>
            <a:t>Художественные эталоны</a:t>
          </a:r>
        </a:p>
      </dsp:txBody>
      <dsp:txXfrm>
        <a:off x="85467" y="85448"/>
        <a:ext cx="2859119" cy="1579512"/>
      </dsp:txXfrm>
    </dsp:sp>
    <dsp:sp modelId="{33314D60-0B57-42AB-B355-F877024FA30D}">
      <dsp:nvSpPr>
        <dsp:cNvPr id="0" name=""/>
        <dsp:cNvSpPr/>
      </dsp:nvSpPr>
      <dsp:spPr>
        <a:xfrm rot="5400000">
          <a:off x="4574244" y="253609"/>
          <a:ext cx="2306462" cy="538669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"Неживая природа"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"Растительный </a:t>
          </a: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мир"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"Животный мир"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"Мир человека"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"Мир искусства"</a:t>
          </a:r>
        </a:p>
      </dsp:txBody>
      <dsp:txXfrm rot="-5400000">
        <a:off x="3034129" y="1906316"/>
        <a:ext cx="5274101" cy="2081278"/>
      </dsp:txXfrm>
    </dsp:sp>
    <dsp:sp modelId="{6BCB35CF-9CCE-4B4C-A32E-0C09969CE15A}">
      <dsp:nvSpPr>
        <dsp:cNvPr id="0" name=""/>
        <dsp:cNvSpPr/>
      </dsp:nvSpPr>
      <dsp:spPr>
        <a:xfrm>
          <a:off x="4113" y="1871923"/>
          <a:ext cx="3030015" cy="2160526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l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latin typeface="Times New Roman" pitchFamily="18" charset="0"/>
              <a:cs typeface="Times New Roman" pitchFamily="18" charset="0"/>
            </a:rPr>
            <a:t>Блоки</a:t>
          </a:r>
        </a:p>
      </dsp:txBody>
      <dsp:txXfrm>
        <a:off x="109581" y="1977391"/>
        <a:ext cx="2819079" cy="1949590"/>
      </dsp:txXfrm>
    </dsp:sp>
    <dsp:sp modelId="{C43ACE20-C153-46CE-AA68-47B69AFF4D9C}">
      <dsp:nvSpPr>
        <dsp:cNvPr id="0" name=""/>
        <dsp:cNvSpPr/>
      </dsp:nvSpPr>
      <dsp:spPr>
        <a:xfrm rot="5400000">
          <a:off x="5020005" y="2272577"/>
          <a:ext cx="1414939" cy="5386693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базовый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усложненный</a:t>
          </a:r>
        </a:p>
      </dsp:txBody>
      <dsp:txXfrm rot="-5400000">
        <a:off x="3034128" y="4327526"/>
        <a:ext cx="5317621" cy="1276795"/>
      </dsp:txXfrm>
    </dsp:sp>
    <dsp:sp modelId="{19966B5A-1BD4-48DA-AEE7-65F70544A46B}">
      <dsp:nvSpPr>
        <dsp:cNvPr id="0" name=""/>
        <dsp:cNvSpPr/>
      </dsp:nvSpPr>
      <dsp:spPr>
        <a:xfrm>
          <a:off x="4113" y="4143503"/>
          <a:ext cx="3030015" cy="165000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l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latin typeface="Times New Roman" pitchFamily="18" charset="0"/>
              <a:cs typeface="Times New Roman" pitchFamily="18" charset="0"/>
            </a:rPr>
            <a:t>Уровни подготовки</a:t>
          </a:r>
        </a:p>
      </dsp:txBody>
      <dsp:txXfrm>
        <a:off x="84660" y="4224050"/>
        <a:ext cx="2868921" cy="14889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0BDF6-CBB1-4B57-8F14-13C69AED1F2F}">
      <dsp:nvSpPr>
        <dsp:cNvPr id="0" name=""/>
        <dsp:cNvSpPr/>
      </dsp:nvSpPr>
      <dsp:spPr>
        <a:xfrm rot="5400000">
          <a:off x="2771538" y="-167307"/>
          <a:ext cx="5073427" cy="584008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smtClean="0">
              <a:latin typeface="Times New Roman" pitchFamily="18" charset="0"/>
              <a:cs typeface="Times New Roman" pitchFamily="18" charset="0"/>
            </a:rPr>
            <a:t>интенсивный образовательный комплекс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smtClean="0">
              <a:latin typeface="Times New Roman" pitchFamily="18" charset="0"/>
              <a:cs typeface="Times New Roman" pitchFamily="18" charset="0"/>
            </a:rPr>
            <a:t>дополнительный образовательный комплекс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smtClean="0">
              <a:latin typeface="Times New Roman" pitchFamily="18" charset="0"/>
              <a:cs typeface="Times New Roman" pitchFamily="18" charset="0"/>
            </a:rPr>
            <a:t>коррекционный образовательный комплекс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smtClean="0">
              <a:latin typeface="Times New Roman" pitchFamily="18" charset="0"/>
              <a:cs typeface="Times New Roman" pitchFamily="18" charset="0"/>
            </a:rPr>
            <a:t>домашний образовательный комплекс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smtClean="0">
              <a:latin typeface="Times New Roman" pitchFamily="18" charset="0"/>
              <a:cs typeface="Times New Roman" pitchFamily="18" charset="0"/>
            </a:rPr>
            <a:t>избирательный образовательный комплекс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388207" y="463688"/>
        <a:ext cx="5592425" cy="4578099"/>
      </dsp:txXfrm>
    </dsp:sp>
    <dsp:sp modelId="{7A50B0FF-2DA9-44B0-B788-7C9883DB08CD}">
      <dsp:nvSpPr>
        <dsp:cNvPr id="0" name=""/>
        <dsp:cNvSpPr/>
      </dsp:nvSpPr>
      <dsp:spPr>
        <a:xfrm>
          <a:off x="10341" y="0"/>
          <a:ext cx="2386905" cy="5503848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l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Формы организации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педагоги-ческого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процесса</a:t>
          </a:r>
        </a:p>
      </dsp:txBody>
      <dsp:txXfrm>
        <a:off x="126860" y="116519"/>
        <a:ext cx="2153867" cy="5270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E8649-B3CD-484D-BA11-643C3731FB60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242D8-0970-4A7E-96BC-0CFD812FB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077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C2922-6506-4959-9A56-5616536208FC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306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3CDF-0743-486E-95A6-409CD7E1F317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7EB5778A-4184-4D99-9371-BA5CFBADF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3CDF-0743-486E-95A6-409CD7E1F317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778A-4184-4D99-9371-BA5CFBADF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29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3CDF-0743-486E-95A6-409CD7E1F317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778A-4184-4D99-9371-BA5CFBADF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97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3CDF-0743-486E-95A6-409CD7E1F317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778A-4184-4D99-9371-BA5CFBADF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7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F623CDF-0743-486E-95A6-409CD7E1F317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7EB5778A-4184-4D99-9371-BA5CFBADF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5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3CDF-0743-486E-95A6-409CD7E1F317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778A-4184-4D99-9371-BA5CFBADF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63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3CDF-0743-486E-95A6-409CD7E1F317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778A-4184-4D99-9371-BA5CFBADF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36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F623CDF-0743-486E-95A6-409CD7E1F317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778A-4184-4D99-9371-BA5CFBADF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65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3CDF-0743-486E-95A6-409CD7E1F317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778A-4184-4D99-9371-BA5CFBADF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371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3CDF-0743-486E-95A6-409CD7E1F317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778A-4184-4D99-9371-BA5CFBADF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14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3CDF-0743-486E-95A6-409CD7E1F317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778A-4184-4D99-9371-BA5CFBADF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92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F623CDF-0743-486E-95A6-409CD7E1F317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EB5778A-4184-4D99-9371-BA5CFBADF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47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проекта «Разноцветные ступеньки»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3049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CCFF99"/>
          </a:solidFill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043608" y="5229200"/>
            <a:ext cx="1152128" cy="1152128"/>
          </a:xfrm>
          <a:prstGeom prst="ellipse">
            <a:avLst/>
          </a:prstGeom>
          <a:solidFill>
            <a:srgbClr val="00EE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860032" y="5373216"/>
            <a:ext cx="864096" cy="864096"/>
          </a:xfrm>
          <a:prstGeom prst="ellipse">
            <a:avLst/>
          </a:prstGeom>
          <a:solidFill>
            <a:srgbClr val="6C00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860032" y="3645024"/>
            <a:ext cx="864096" cy="864096"/>
          </a:xfrm>
          <a:prstGeom prst="ellipse">
            <a:avLst/>
          </a:prstGeom>
          <a:solidFill>
            <a:srgbClr val="8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740352" y="3645024"/>
            <a:ext cx="864096" cy="8640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788024" y="1988840"/>
            <a:ext cx="1080120" cy="1008112"/>
          </a:xfrm>
          <a:prstGeom prst="ellipse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788024" y="332656"/>
            <a:ext cx="1008112" cy="1008112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331640" y="5373216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Р</a:t>
            </a:r>
            <a:endParaRPr lang="ru-RU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4048" y="551723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СИ</a:t>
            </a:r>
            <a:endParaRPr lang="ru-RU" sz="2400" b="1" dirty="0">
              <a:solidFill>
                <a:srgbClr val="FFFF00"/>
              </a:solidFill>
            </a:endParaRPr>
          </a:p>
        </p:txBody>
      </p:sp>
      <p:cxnSp>
        <p:nvCxnSpPr>
          <p:cNvPr id="12" name="Прямая со стрелкой 11"/>
          <p:cNvCxnSpPr>
            <a:stCxn id="4" idx="6"/>
            <a:endCxn id="5" idx="2"/>
          </p:cNvCxnSpPr>
          <p:nvPr/>
        </p:nvCxnSpPr>
        <p:spPr>
          <a:xfrm>
            <a:off x="2195736" y="5805264"/>
            <a:ext cx="2664296" cy="0"/>
          </a:xfrm>
          <a:prstGeom prst="straightConnector1">
            <a:avLst/>
          </a:prstGeom>
          <a:ln w="28575">
            <a:solidFill>
              <a:srgbClr val="6C006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95736" y="5805264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660066"/>
                </a:solidFill>
              </a:rPr>
              <a:t>Репродуктивное</a:t>
            </a:r>
            <a:r>
              <a:rPr lang="ru-RU" sz="1600" b="1" dirty="0">
                <a:solidFill>
                  <a:srgbClr val="FFFF00"/>
                </a:solidFill>
              </a:rPr>
              <a:t> </a:t>
            </a:r>
            <a:r>
              <a:rPr lang="ru-RU" sz="1600" b="1" dirty="0">
                <a:solidFill>
                  <a:srgbClr val="660066"/>
                </a:solidFill>
              </a:rPr>
              <a:t>обучение </a:t>
            </a:r>
            <a:endParaRPr lang="ru-RU" sz="1600" dirty="0">
              <a:solidFill>
                <a:srgbClr val="66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0032" y="378904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ЭО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84368" y="378904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480048"/>
                </a:solidFill>
              </a:rPr>
              <a:t>СО</a:t>
            </a:r>
            <a:endParaRPr lang="ru-RU" sz="2400" b="1" dirty="0">
              <a:solidFill>
                <a:srgbClr val="48004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2040" y="213285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ХВО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0032" y="54868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8" name="Прямая со стрелкой 17"/>
          <p:cNvCxnSpPr>
            <a:stCxn id="5" idx="0"/>
            <a:endCxn id="6" idx="4"/>
          </p:cNvCxnSpPr>
          <p:nvPr/>
        </p:nvCxnSpPr>
        <p:spPr>
          <a:xfrm flipV="1">
            <a:off x="5292080" y="4509120"/>
            <a:ext cx="0" cy="8640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08104" y="4581128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E0000"/>
                </a:solidFill>
                <a:effectLst/>
                <a:ea typeface="Times New Roman" pitchFamily="18" charset="0"/>
                <a:cs typeface="Arial" pitchFamily="34" charset="0"/>
              </a:rPr>
              <a:t>Художественное экспериментирование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E0000"/>
                </a:solidFill>
                <a:effectLst/>
                <a:ea typeface="Times New Roman" pitchFamily="18" charset="0"/>
                <a:cs typeface="Arial" pitchFamily="34" charset="0"/>
              </a:rPr>
              <a:t>под руководством взрослого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9E0000"/>
                </a:solidFill>
                <a:effectLst/>
                <a:cs typeface="Arial" pitchFamily="34" charset="0"/>
              </a:rPr>
              <a:t> </a:t>
            </a:r>
          </a:p>
        </p:txBody>
      </p:sp>
      <p:cxnSp>
        <p:nvCxnSpPr>
          <p:cNvPr id="20" name="Прямая со стрелкой 19"/>
          <p:cNvCxnSpPr>
            <a:endCxn id="6" idx="2"/>
          </p:cNvCxnSpPr>
          <p:nvPr/>
        </p:nvCxnSpPr>
        <p:spPr>
          <a:xfrm flipV="1">
            <a:off x="1763688" y="4077072"/>
            <a:ext cx="3096344" cy="115212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6"/>
            <a:endCxn id="7" idx="2"/>
          </p:cNvCxnSpPr>
          <p:nvPr/>
        </p:nvCxnSpPr>
        <p:spPr>
          <a:xfrm>
            <a:off x="5724128" y="4077072"/>
            <a:ext cx="2016224" cy="0"/>
          </a:xfrm>
          <a:prstGeom prst="straightConnector1">
            <a:avLst/>
          </a:prstGeom>
          <a:ln w="28575">
            <a:solidFill>
              <a:srgbClr val="6C006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6" idx="0"/>
            <a:endCxn id="8" idx="4"/>
          </p:cNvCxnSpPr>
          <p:nvPr/>
        </p:nvCxnSpPr>
        <p:spPr>
          <a:xfrm flipV="1">
            <a:off x="5292080" y="2996952"/>
            <a:ext cx="36004" cy="64807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8" idx="0"/>
            <a:endCxn id="9" idx="4"/>
          </p:cNvCxnSpPr>
          <p:nvPr/>
        </p:nvCxnSpPr>
        <p:spPr>
          <a:xfrm flipH="1" flipV="1">
            <a:off x="5292080" y="1340768"/>
            <a:ext cx="36004" cy="64807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7" idx="0"/>
            <a:endCxn id="8" idx="6"/>
          </p:cNvCxnSpPr>
          <p:nvPr/>
        </p:nvCxnSpPr>
        <p:spPr>
          <a:xfrm flipH="1" flipV="1">
            <a:off x="5868144" y="2492896"/>
            <a:ext cx="2304256" cy="115212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55776" y="479715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99"/>
                </a:solidFill>
              </a:rPr>
              <a:t>Самостоятельное художественное экспериментирование</a:t>
            </a:r>
            <a:endParaRPr lang="ru-RU" sz="1600" b="1" dirty="0">
              <a:solidFill>
                <a:srgbClr val="000099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3568" y="3789040"/>
            <a:ext cx="2520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E0000"/>
                </a:solidFill>
                <a:effectLst/>
                <a:ea typeface="Times New Roman" pitchFamily="18" charset="0"/>
                <a:cs typeface="Arial" pitchFamily="34" charset="0"/>
              </a:rPr>
              <a:t>Художественное экспериментирование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E0000"/>
                </a:solidFill>
                <a:effectLst/>
                <a:ea typeface="Times New Roman" pitchFamily="18" charset="0"/>
                <a:cs typeface="Arial" pitchFamily="34" charset="0"/>
              </a:rPr>
              <a:t>под руководством взрослого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E0000"/>
                </a:solidFill>
                <a:effectLst/>
                <a:cs typeface="Arial" pitchFamily="34" charset="0"/>
              </a:rPr>
              <a:t> 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1403648" y="3933056"/>
            <a:ext cx="3456384" cy="129614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724128" y="350100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6C006C"/>
                </a:solidFill>
              </a:rPr>
              <a:t>Несистематичное обучение</a:t>
            </a:r>
            <a:r>
              <a:rPr lang="ru-RU" sz="1600" dirty="0">
                <a:solidFill>
                  <a:srgbClr val="6C006C"/>
                </a:solidFill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87824" y="2996952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00000"/>
                </a:solidFill>
              </a:rPr>
              <a:t>Целенаправленное обучение</a:t>
            </a:r>
            <a:endParaRPr lang="ru-RU" sz="1600" b="1" dirty="0">
              <a:solidFill>
                <a:srgbClr val="7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16216" y="227687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9E0000"/>
                </a:solidFill>
              </a:rPr>
              <a:t>Целенаправленное обучение</a:t>
            </a:r>
            <a:endParaRPr lang="ru-RU" sz="1600" b="1" dirty="0">
              <a:solidFill>
                <a:srgbClr val="9E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08104" y="1268760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99"/>
                </a:solidFill>
              </a:rPr>
              <a:t>Использование художественно-выразительных средств</a:t>
            </a:r>
            <a:endParaRPr lang="ru-RU" sz="1600" b="1" dirty="0">
              <a:solidFill>
                <a:srgbClr val="000099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11560" y="332656"/>
            <a:ext cx="288032" cy="288032"/>
          </a:xfrm>
          <a:prstGeom prst="ellipse">
            <a:avLst/>
          </a:prstGeom>
          <a:solidFill>
            <a:srgbClr val="00EE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11560" y="764704"/>
            <a:ext cx="288032" cy="288032"/>
          </a:xfrm>
          <a:prstGeom prst="ellipse">
            <a:avLst/>
          </a:prstGeom>
          <a:solidFill>
            <a:srgbClr val="6C00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11560" y="1196752"/>
            <a:ext cx="288032" cy="288032"/>
          </a:xfrm>
          <a:prstGeom prst="ellipse">
            <a:avLst/>
          </a:prstGeom>
          <a:solidFill>
            <a:srgbClr val="8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11560" y="1628800"/>
            <a:ext cx="288032" cy="28803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11560" y="2060848"/>
            <a:ext cx="288032" cy="28803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11560" y="2564904"/>
            <a:ext cx="288032" cy="28803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971600" y="692696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Стереотипное изображение</a:t>
            </a:r>
            <a:endParaRPr lang="ru-RU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971600" y="1196752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Элементарный образ</a:t>
            </a:r>
            <a:endParaRPr lang="ru-RU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971600" y="1628800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Спонтанный образ</a:t>
            </a:r>
            <a:endParaRPr lang="ru-RU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971600" y="2060848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Художественно-выразительный образ</a:t>
            </a:r>
            <a:endParaRPr lang="ru-RU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971600" y="2564904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Произведение искусства</a:t>
            </a:r>
            <a:endParaRPr lang="ru-RU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971600" y="33265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Ребенок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33375"/>
          <a:ext cx="8229600" cy="626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D332DA-9CBF-4A98-96E5-89DAEB85D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03D332DA-9CBF-4A98-96E5-89DAEB85D7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D04BE5-1CFF-4564-8B9A-8C54C53C8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18D04BE5-1CFF-4564-8B9A-8C54C53C81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4CB30A-0CDD-4C16-B59E-0E622D10E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6A4CB30A-0CDD-4C16-B59E-0E622D10E6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2D0923-8819-4777-9338-F28CB0669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8B2D0923-8819-4777-9338-F28CB06695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12543B-CEF0-44A9-96EB-48FE6593D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3212543B-CEF0-44A9-96EB-48FE6593DC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A9F811-3D4E-4DC8-98D4-1D11EEE17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8BA9F811-3D4E-4DC8-98D4-1D11EEE176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5CEBBA-936C-473B-B1C1-9C5496552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2F5CEBBA-936C-473B-B1C1-9C54965527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203350-F843-4319-A45D-174998785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3C203350-F843-4319-A45D-174998785B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A8C8C2-A26D-46DA-BAF9-8EF4CE91A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94A8C8C2-A26D-46DA-BAF9-8EF4CE91A9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4E409E-AEBD-4CFD-BEED-327756640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224E409E-AEBD-4CFD-BEED-3277566401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407A40-6898-4304-8F66-408F7B2ED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A7407A40-6898-4304-8F66-408F7B2EDD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B2D8B3-72B3-43B5-A607-D78A2E700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4">
                                            <p:graphicEl>
                                              <a:dgm id="{6BB2D8B3-72B3-43B5-A607-D78A2E7004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04813"/>
          <a:ext cx="8229600" cy="6192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070CD2-6534-4E60-AC01-9B4230038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A070CD2-6534-4E60-AC01-9B42300388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80DB82-E47A-44DF-B333-20E3D129E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5280DB82-E47A-44DF-B333-20E3D129EE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AF12D7-2081-4CCF-9BB4-4F8B64764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B7AF12D7-2081-4CCF-9BB4-4F8B64764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FCED63-E509-448E-9318-1DD9E28D7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BAFCED63-E509-448E-9318-1DD9E28D77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C31DFA-2C34-4900-A41F-D7026CC49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E9C31DFA-2C34-4900-A41F-D7026CC491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6C6D89-2FC4-473A-94A7-A01079031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0C6C6D89-2FC4-473A-94A7-A010790312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E186A7-AED9-4769-A329-0C58B2473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E6E186A7-AED9-4769-A329-0C58B2473B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A78BE3-4D78-47CE-8F05-77CAF949A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90A78BE3-4D78-47CE-8F05-77CAF949A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8206AB-4342-4084-96DE-8935DCE60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6B8206AB-4342-4084-96DE-8935DCE60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1B3AE0-3CA1-4327-9C5D-57C307543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781B3AE0-3CA1-4327-9C5D-57C3075434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966021-09FC-4B9F-9F8F-55ED75F8F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C966021-09FC-4B9F-9F8F-55ED75F8FA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97B87C-3F7C-4BEB-9B89-D6247D111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BB97B87C-3F7C-4BEB-9B89-D6247D1110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482BA3-DF2F-4A68-B64F-735186046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FD482BA3-DF2F-4A68-B64F-7351860467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BC8590-7F93-4B88-BCE9-4FCB3ACA4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7DBC8590-7F93-4B88-BCE9-4FCB3ACA4F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F66F5A-F35C-4779-8791-5B96C064E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EDF66F5A-F35C-4779-8791-5B96C064E2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64A4EE-9373-45C9-8E53-F2273C976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6164A4EE-9373-45C9-8E53-F2273C9762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BE73E3-8836-46FC-80B8-B7BD09A48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C3BE73E3-8836-46FC-80B8-B7BD09A48C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70EF02-4777-4B10-9BE6-BB1C28F3A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FC70EF02-4777-4B10-9BE6-BB1C28F3AC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60350"/>
          <a:ext cx="8229600" cy="6192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FD773A-1521-404D-834F-F087B8E9C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85FD773A-1521-404D-834F-F087B8E9C7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B56037-7B96-42FC-8DE1-245D76F65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C7B56037-7B96-42FC-8DE1-245D76F658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D01657-2D26-4B4E-82A9-B83B02A74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B5D01657-2D26-4B4E-82A9-B83B02A744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5FE35C-D224-4FBE-A8E1-3E08E5E0E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455FE35C-D224-4FBE-A8E1-3E08E5E0EA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0D6D3E-DC4F-417D-B3E3-F64BE6BB5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010D6D3E-DC4F-417D-B3E3-F64BE6BB56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A83090-424F-47CF-8788-E9E336416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5AA83090-424F-47CF-8788-E9E336416C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B81781-E405-47E3-A68C-29FB50E24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29B81781-E405-47E3-A68C-29FB50E242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0D2976-E99C-4406-9248-A80A5665E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F80D2976-E99C-4406-9248-A80A5665EC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C0A5C1-024D-4CB2-B420-A43F0669F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14C0A5C1-024D-4CB2-B420-A43F0669F5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FEC92B-2AC9-4C45-B621-5E17163F4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27FEC92B-2AC9-4C45-B621-5E17163F41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B65266-FAC4-465F-A687-E2B0BCF3C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0BB65266-FAC4-465F-A687-E2B0BCF3CB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4558AB-0562-4ECC-8E25-E8F5C8254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1F4558AB-0562-4ECC-8E25-E8F5C8254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4CF1CF-6EF4-4F06-B6A4-438A2175A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894CF1CF-6EF4-4F06-B6A4-438A2175AF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908F6C-1B19-45E6-A88B-1B035DC43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1E908F6C-1B19-45E6-A88B-1B035DC43A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BAFC50-D85E-46E0-B792-C75D92CBA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ACBAFC50-D85E-46E0-B792-C75D92CBA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136686-A69B-4389-A7A7-A864D9E1F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5A136686-A69B-4389-A7A7-A864D9E1F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0641C0-9F80-4B22-98CD-CA6A4A6BB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EE0641C0-9F80-4B22-98CD-CA6A4A6BB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A45E8E-78CE-4E91-94B3-EBE1CA2BC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03A45E8E-78CE-4E91-94B3-EBE1CA2BC8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2DD742-D71D-47A9-9207-92757B3D9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212DD742-D71D-47A9-9207-92757B3D9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7FBFFD-B660-4042-889C-A4668CC30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">
                                            <p:graphicEl>
                                              <a:dgm id="{957FBFFD-B660-4042-889C-A4668CC30E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405802-82E9-4FF8-B35E-BBF6F9FEE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52405802-82E9-4FF8-B35E-BBF6F9FEE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29E6E4-1748-4EDF-9B64-5B22692DD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EE29E6E4-1748-4EDF-9B64-5B22692DD4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CFBAF5-779B-45B4-852E-2F940626F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">
                                            <p:graphicEl>
                                              <a:dgm id="{F5CFBAF5-779B-45B4-852E-2F940626FC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41458D-6C4D-40BA-B88B-48EFEC7B7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AF41458D-6C4D-40BA-B88B-48EFEC7B7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BCDABC-8934-4F9A-90BE-C0FA79D93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E8BCDABC-8934-4F9A-90BE-C0FA79D931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4DD116-3861-4EF9-9E79-36FF5D83F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B24DD116-3861-4EF9-9E79-36FF5D83FD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3714C0-4DD3-43C8-A51F-30FA627EB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C23714C0-4DD3-43C8-A51F-30FA627EBA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46D360-3329-4FF6-BB93-66134E05A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">
                                            <p:graphicEl>
                                              <a:dgm id="{C946D360-3329-4FF6-BB93-66134E05A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660860-DF2B-45E2-AC39-CF3761B7F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37660860-DF2B-45E2-AC39-CF3761B7F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71F1F6-B91D-4908-8129-11B76B04A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">
                                            <p:graphicEl>
                                              <a:dgm id="{2471F1F6-B91D-4908-8129-11B76B04A9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A4B9AE-C755-4BC2-84BB-171EAD943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">
                                            <p:graphicEl>
                                              <a:dgm id="{5CA4B9AE-C755-4BC2-84BB-171EAD9434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D7D569-6FD6-4FF2-B60D-36DFDE904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">
                                            <p:graphicEl>
                                              <a:dgm id="{45D7D569-6FD6-4FF2-B60D-36DFDE904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A3191B-2CD4-4F8E-A242-04730F185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">
                                            <p:graphicEl>
                                              <a:dgm id="{9BA3191B-2CD4-4F8E-A242-04730F1851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6BABFB-FF8F-4C8F-BB2F-E0A82E0D3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">
                                            <p:graphicEl>
                                              <a:dgm id="{6D6BABFB-FF8F-4C8F-BB2F-E0A82E0D31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52047B-D31C-4488-B512-FC70C3004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">
                                            <p:graphicEl>
                                              <a:dgm id="{5652047B-D31C-4488-B512-FC70C30040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3F23DD-8FD2-415B-9EB6-58C8C6CAE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">
                                            <p:graphicEl>
                                              <a:dgm id="{813F23DD-8FD2-415B-9EB6-58C8C6CAE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E82546-21B3-49D3-A99E-F2288FBD2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">
                                            <p:graphicEl>
                                              <a:dgm id="{54E82546-21B3-49D3-A99E-F2288FBD21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9A431A-B8D2-47D4-8D1C-C6F38460A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">
                                            <p:graphicEl>
                                              <a:dgm id="{C49A431A-B8D2-47D4-8D1C-C6F38460A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6486F-949E-4933-9884-58A03F4A1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">
                                            <p:graphicEl>
                                              <a:dgm id="{58C6486F-949E-4933-9884-58A03F4A1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234094-808A-4C36-8CF3-3A24E6807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">
                                            <p:graphicEl>
                                              <a:dgm id="{6A234094-808A-4C36-8CF3-3A24E6807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636154"/>
              </p:ext>
            </p:extLst>
          </p:nvPr>
        </p:nvGraphicFramePr>
        <p:xfrm>
          <a:off x="457200" y="404813"/>
          <a:ext cx="8229600" cy="626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5AD975-91C7-4751-B017-6FAAC7CE9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D15AD975-91C7-4751-B017-6FAAC7CE9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CF288B-6574-49C7-A8DF-47303BE0F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75CF288B-6574-49C7-A8DF-47303BE0F7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B31E40-F713-4EC4-B0A8-E73F365F9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93B31E40-F713-4EC4-B0A8-E73F365F9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D98F95-5E1B-48C6-B3C0-1FDC2C8B5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>
                                            <p:graphicEl>
                                              <a:dgm id="{96D98F95-5E1B-48C6-B3C0-1FDC2C8B55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1FC9E6-FEE6-464A-B130-950B59A14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EC1FC9E6-FEE6-464A-B130-950B59A14B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E7B658-B55B-4E18-99E7-118240969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9FE7B658-B55B-4E18-99E7-118240969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35732A-7965-4498-ABB2-979A7488C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A135732A-7965-4498-ABB2-979A7488C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7F183B-8508-445D-973E-187ABC706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5B7F183B-8508-445D-973E-187ABC7060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E45D67-6EDD-4395-9DC4-1B8792DA7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90E45D67-6EDD-4395-9DC4-1B8792DA7B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DD62A0-A780-4B3C-B491-EE45B663F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4">
                                            <p:graphicEl>
                                              <a:dgm id="{B7DD62A0-A780-4B3C-B491-EE45B663F5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8617FB-F3D3-40D0-8CC4-F6EC93FB6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4">
                                            <p:graphicEl>
                                              <a:dgm id="{7F8617FB-F3D3-40D0-8CC4-F6EC93FB69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019187"/>
              </p:ext>
            </p:extLst>
          </p:nvPr>
        </p:nvGraphicFramePr>
        <p:xfrm>
          <a:off x="467544" y="260648"/>
          <a:ext cx="842493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FAFF95-BA25-404D-9D47-861447CDE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FAFAFF95-BA25-404D-9D47-861447CDE0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6FB8A2-272D-4BE0-B19F-DAA7D6C42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266FB8A2-272D-4BE0-B19F-DAA7D6C425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F15937-A344-42DA-AB83-30E647C69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B0F15937-A344-42DA-AB83-30E647C69C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B1C765-5A36-4BC6-A0A2-C177DF8F4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>
                                            <p:graphicEl>
                                              <a:dgm id="{C7B1C765-5A36-4BC6-A0A2-C177DF8F4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BA1F58-185E-4610-AE61-42D2D1D07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8DBA1F58-185E-4610-AE61-42D2D1D07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391ACB-CBB6-4E95-9979-FD10B071A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F9391ACB-CBB6-4E95-9979-FD10B071A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860688-8232-4047-B23B-AA30AC44D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2C860688-8232-4047-B23B-AA30AC44D7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FC3D15-EBC4-40DF-A29F-BDBF1B031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A3FC3D15-EBC4-40DF-A29F-BDBF1B0319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F61B43-23FF-4F53-AB9B-D42FA181A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4FF61B43-23FF-4F53-AB9B-D42FA181A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E66AB-DC8D-4635-B0C2-F3306864C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">
                                            <p:graphicEl>
                                              <a:dgm id="{3BDE66AB-DC8D-4635-B0C2-F3306864CF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E58444-096E-4DEF-BE3A-4CB0CBFED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4">
                                            <p:graphicEl>
                                              <a:dgm id="{3FE58444-096E-4DEF-BE3A-4CB0CBFED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7EF382-12B1-4578-802F-523A79FA2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4">
                                            <p:graphicEl>
                                              <a:dgm id="{3D7EF382-12B1-4578-802F-523A79FA2D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 rev="1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CCFF99"/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Структура программы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347974"/>
              </p:ext>
            </p:extLst>
          </p:nvPr>
        </p:nvGraphicFramePr>
        <p:xfrm>
          <a:off x="457200" y="980728"/>
          <a:ext cx="82296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035532"/>
              </p:ext>
            </p:extLst>
          </p:nvPr>
        </p:nvGraphicFramePr>
        <p:xfrm>
          <a:off x="395536" y="620688"/>
          <a:ext cx="8424936" cy="57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473762"/>
              </p:ext>
            </p:extLst>
          </p:nvPr>
        </p:nvGraphicFramePr>
        <p:xfrm>
          <a:off x="457200" y="620688"/>
          <a:ext cx="8229600" cy="550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ru-RU" b="1" dirty="0">
                <a:solidFill>
                  <a:srgbClr val="800000"/>
                </a:solidFill>
              </a:rPr>
              <a:t>Образовательный комплекс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CCFF99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это дидактическая единица, с помощью которой педагог решает задачи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событийного образования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 процессе реализации блоков, модулей и тем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365104"/>
            <a:ext cx="4752528" cy="22791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Парциальная программа для всех видов и типов дошкольных  образовательных учреждений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20" name="Рисунок 19" descr="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980728"/>
            <a:ext cx="3744416" cy="5090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Овал 20"/>
          <p:cNvSpPr/>
          <p:nvPr/>
        </p:nvSpPr>
        <p:spPr>
          <a:xfrm>
            <a:off x="5436096" y="980728"/>
            <a:ext cx="648072" cy="7920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300192" y="980728"/>
            <a:ext cx="432048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948264" y="1124744"/>
            <a:ext cx="432048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 rot="1200000">
            <a:off x="7462585" y="1318212"/>
            <a:ext cx="386007" cy="5491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rot="1200000">
            <a:off x="7955813" y="1676080"/>
            <a:ext cx="361378" cy="481504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868144" y="4797152"/>
            <a:ext cx="792088" cy="792088"/>
          </a:xfrm>
          <a:prstGeom prst="ellipse">
            <a:avLst/>
          </a:prstGeom>
          <a:solidFill>
            <a:srgbClr val="3E00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 descr="1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7"/>
            <a:ext cx="1800200" cy="2477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Прямоугольник 28"/>
          <p:cNvSpPr/>
          <p:nvPr/>
        </p:nvSpPr>
        <p:spPr>
          <a:xfrm>
            <a:off x="848064" y="2967335"/>
            <a:ext cx="74478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Шаг в искусство</a:t>
            </a:r>
            <a:endParaRPr lang="ru-RU" sz="6000" b="1" cap="none" spc="50" dirty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99"/>
                </a:solidFill>
              </a:rPr>
              <a:t>Интенсивные образовательный комплекс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CCFF99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основная форма организации педагогического процесса, в ходе которой дети активно изучают особенности создания художественно-выразительного образа в том или ином виде творчества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6600"/>
                </a:solidFill>
              </a:rPr>
              <a:t>Дополнительный образовательный комплекс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форма организации педагогического процесса, посредством которой возможно закрепление изученного материала или подготовка к освоению новой темы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660066"/>
                </a:solidFill>
              </a:rPr>
              <a:t>Коррекционный образовательный комплекс</a:t>
            </a: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CCFF99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форма организации педагогического процесса, с помощью которой можно проводить коррекционную работу в отношении отдельного воспитанника по тому или иному виду художественного творчества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6664"/>
                </a:solidFill>
              </a:rPr>
              <a:t>Избирательный образовательный комплекс</a:t>
            </a:r>
            <a:endParaRPr lang="ru-RU" dirty="0">
              <a:solidFill>
                <a:srgbClr val="00666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форма организации педагогического процесса, способствующая развитию самостоятельной художественно-изобразительной деятельности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Домашний образовательный комплекс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CCFF99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форма организации педагогического процесса, которая направлена на оказание помощи родителям в создании условий для развития детского художественного творчества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Цель программы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создание условий для творческого развития дошкольников и разностороннему раскрытию их художественно-изобразительного потенциала в ходе овладения системой художественных эталонов.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ЗАДАЧИ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184576"/>
          </a:xfrm>
          <a:solidFill>
            <a:srgbClr val="CCFF99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Искусствоведческие задачи</a:t>
            </a:r>
            <a:r>
              <a:rPr lang="ru-RU" sz="4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направлены на общее ознакомление детей дошкольного возраста с произведениями изобразительного и монументально-декоративного искусства, определение их ценности и выделение их художественно-образной структуры.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336704"/>
          </a:xfrm>
          <a:solidFill>
            <a:srgbClr val="CCFF99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Художественно-изобразительные задачи</a:t>
            </a:r>
            <a:r>
              <a: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способствуют овладению детьми разных возрастных групп системой художественных эталонов. В результате решения данной группы задач дошкольники становятся обладателями художественно-изобразительного инструментария, позволяющего им самостоятельно создавать выразительные образы в разных видах художественного творчества.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  <a:solidFill>
            <a:srgbClr val="CCFF99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Познавательно-развивающие задачи</a:t>
            </a:r>
            <a:r>
              <a:rPr lang="ru-RU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обуславливают расширение познавательной сферы ребенка в процессе работы над художественно-выразительным образом. Данная группа задач определяет круг умений и навыков, которые необходимы ребенку не только в ходе выполнения творческих заданий в различных видах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496944" cy="6192688"/>
          </a:xfrm>
          <a:solidFill>
            <a:srgbClr val="CCFF99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Репродуктивно-эвристические задачи</a:t>
            </a:r>
            <a:r>
              <a:rPr lang="ru-RU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способствуют формированию у детей изобразительных умений, благодаря которым дошкольник может делать (как самостоятельно, так и со взрослым) открытия в изобразительной деятельности. Репродуктивные задачи реализуются на этапе подражания ребенка взрослому в овладения художественными эталонами. Эвристические задачи связаны с детским экспериментированием, в ходе которого дети изучают художественно-изобразительные свойства материалов и инструментов.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_100_4368.jpg"/>
          <p:cNvPicPr>
            <a:picLocks noChangeAspect="1"/>
          </p:cNvPicPr>
          <p:nvPr/>
        </p:nvPicPr>
        <p:blipFill>
          <a:blip r:embed="rId2" cstate="print"/>
          <a:srcRect l="4641" t="5901" r="3696" b="13461"/>
          <a:stretch>
            <a:fillRect/>
          </a:stretch>
        </p:blipFill>
        <p:spPr>
          <a:xfrm>
            <a:off x="1115616" y="908720"/>
            <a:ext cx="7421325" cy="48965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0418" name="TextBox 3"/>
          <p:cNvSpPr txBox="1">
            <a:spLocks noChangeArrowheads="1"/>
          </p:cNvSpPr>
          <p:nvPr/>
        </p:nvSpPr>
        <p:spPr bwMode="auto">
          <a:xfrm>
            <a:off x="1476375" y="6165850"/>
            <a:ext cx="6408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Марина С. 5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лет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9 мес.</a:t>
            </a:r>
          </a:p>
        </p:txBody>
      </p:sp>
    </p:spTree>
    <p:extLst>
      <p:ext uri="{BB962C8B-B14F-4D97-AF65-F5344CB8AC3E}">
        <p14:creationId xmlns:p14="http://schemas.microsoft.com/office/powerpoint/2010/main" val="33349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  <a:solidFill>
            <a:srgbClr val="CCFF99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Эмоционально-личностные задачи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направлены на развитие личностных качеств ребенка, расширение спектра эмоциональных чувств, возникающих как при восприятии произведений искусства, так и в процессе собственного творчества. Богатая эмоциональная палитра помогает малышу добиться большей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художественной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выразительности своих работ.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  <a:solidFill>
            <a:srgbClr val="CCFF99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Эстетически-ценностные задачи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связаны с формированием у детей эстетического отношения к произведениям искусства, на основе которого становится возможным становление их собственной эстетической оценки в отношении продуктов своего творчества.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ПРИНЦИПЫ ПОСТРОЕНИЯ ПРОГРАММЫ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773752"/>
              </p:ext>
            </p:extLst>
          </p:nvPr>
        </p:nvGraphicFramePr>
        <p:xfrm>
          <a:off x="467544" y="692696"/>
          <a:ext cx="8229600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940918"/>
              </p:ext>
            </p:extLst>
          </p:nvPr>
        </p:nvGraphicFramePr>
        <p:xfrm>
          <a:off x="457200" y="332656"/>
          <a:ext cx="843528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609344"/>
          </a:xfrm>
        </p:spPr>
        <p:txBody>
          <a:bodyPr/>
          <a:lstStyle/>
          <a:p>
            <a:r>
              <a:rPr lang="ru-RU" b="1" dirty="0"/>
              <a:t>Тематические блоки</a:t>
            </a:r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  <a:solidFill>
            <a:srgbClr val="CCFF99"/>
          </a:solidFill>
        </p:spPr>
        <p:txBody>
          <a:bodyPr>
            <a:normAutofit/>
          </a:bodyPr>
          <a:lstStyle/>
          <a:p>
            <a:pPr lvl="0"/>
            <a:r>
              <a:rPr lang="ru-RU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«Неживая природа»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(этот блок предполагает рассмотрение с детьми основных стихий (воды, огня, земли, воздуха), их свойств, особенностей проявления и взаимодействия с растительным, животным миром и человеком).</a:t>
            </a:r>
          </a:p>
          <a:p>
            <a:pPr lvl="0"/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«Растительный мир»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(данный блок направлен на расширение знаний детей о растительном многообразии мира, о его значении для человека, о важности его  сохранения).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  <a:solidFill>
            <a:srgbClr val="CCFF99"/>
          </a:solidFill>
        </p:spPr>
        <p:txBody>
          <a:bodyPr>
            <a:norm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Животный мир»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(в этом блоке раскрывается многообразие животных, их повадки, особенности взаимодействия, значение для человека и история происхождения).</a:t>
            </a:r>
          </a:p>
          <a:p>
            <a:pPr lvl="0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«Мир человека»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(самый обширный блок, поскольку затрагивает все основные сферы жизнедеятельности человека, расширяет представления детей об эмоциях, чувствах).</a:t>
            </a:r>
          </a:p>
          <a:p>
            <a:pPr lvl="0"/>
            <a:r>
              <a:rPr lang="ru-RU" sz="2800" b="1" dirty="0">
                <a:solidFill>
                  <a:srgbClr val="006664"/>
                </a:solidFill>
                <a:latin typeface="Times New Roman" pitchFamily="18" charset="0"/>
                <a:cs typeface="Times New Roman" pitchFamily="18" charset="0"/>
              </a:rPr>
              <a:t>«Мир искусства»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(раскрывает перед ребенком доступные средства выразительности различных видов изобразительного монументально-декоративного искусства через систему художественных эталонов).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Основные характеристики</a:t>
            </a:r>
            <a:r>
              <a:rPr lang="ru-RU" dirty="0" smtClean="0"/>
              <a:t> </a:t>
            </a:r>
            <a:r>
              <a:rPr lang="ru-RU" b="1" dirty="0"/>
              <a:t>образовательной модели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rgbClr val="CCFF99"/>
          </a:solidFill>
        </p:spPr>
        <p:txBody>
          <a:bodyPr>
            <a:normAutofit fontScale="92500" lnSpcReduction="10000"/>
          </a:bodyPr>
          <a:lstStyle/>
          <a:p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максимальная гибкость и нелинейность организационных форм педагогического процесса;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включение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процессов получения и обновления знания во все образовательные комплексы;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опора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на индивидуальные ресурсы творческого развития дошкольников;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многократные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, зачастую непредсказуемые изменения технологий в зависимости от конкретной педагогической ситуации.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/>
              <a:t>ФОРМЫ ОРГАНИЗАЦИИ ДЕТСКОГО ХУДОЖЕСТВЕННОГО ТВОРЧЕСТВА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08721"/>
          <a:ext cx="836327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60350"/>
          <a:ext cx="8435280" cy="626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ХАРАКТЕРИСТИКИ ОБРАЗОВАТЕЛЬНЫХ КОМПЛЕКСОВ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08720"/>
          <a:ext cx="843528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umblr_l3f0d9UoKS1qaugw8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76672"/>
            <a:ext cx="7560840" cy="55194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1442" name="TextBox 4"/>
          <p:cNvSpPr txBox="1">
            <a:spLocks noChangeArrowheads="1"/>
          </p:cNvSpPr>
          <p:nvPr/>
        </p:nvSpPr>
        <p:spPr bwMode="auto">
          <a:xfrm>
            <a:off x="1116013" y="6237288"/>
            <a:ext cx="6840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Наташа 5 лет 6 мес.</a:t>
            </a:r>
          </a:p>
        </p:txBody>
      </p:sp>
    </p:spTree>
    <p:extLst>
      <p:ext uri="{BB962C8B-B14F-4D97-AF65-F5344CB8AC3E}">
        <p14:creationId xmlns:p14="http://schemas.microsoft.com/office/powerpoint/2010/main" val="51940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cs typeface="Times New Roman" pitchFamily="18" charset="0"/>
              </a:rPr>
              <a:t>НАПРАВЛЕНИЕ ПРОГРАММЫ</a:t>
            </a:r>
            <a:endParaRPr lang="ru-RU" sz="3200" b="1" dirty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  <a:solidFill>
            <a:srgbClr val="CCFF99"/>
          </a:solidFill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Первое направление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определение места детского художественного творчества в общем образовательном процессе дошкольного учреждения.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Второе направление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составление образовательной модели по художественному творчеству.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Третье направление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организации образовательных комплексов.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Четвертое направление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проведение обширного мониторинга.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6664"/>
                </a:solidFill>
                <a:latin typeface="Times New Roman" pitchFamily="18" charset="0"/>
                <a:cs typeface="Times New Roman" pitchFamily="18" charset="0"/>
              </a:rPr>
              <a:t>Пятое направление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с родителями.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СОДЕРЖАНИЕ ПРОГРАММЫ (пример)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284746"/>
              </p:ext>
            </p:extLst>
          </p:nvPr>
        </p:nvGraphicFramePr>
        <p:xfrm>
          <a:off x="457200" y="764698"/>
          <a:ext cx="8435280" cy="58326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8820"/>
                <a:gridCol w="2005980"/>
                <a:gridCol w="619494"/>
                <a:gridCol w="3700986"/>
              </a:tblGrid>
              <a:tr h="8697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/>
                        <a:t>Наименование блока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/>
                        <a:t>Наименование модуля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/>
                        <a:t>№ </a:t>
                      </a:r>
                      <a:r>
                        <a:rPr lang="ru-RU" sz="2000" dirty="0" err="1"/>
                        <a:t>п</a:t>
                      </a:r>
                      <a:r>
                        <a:rPr lang="ru-RU" sz="2000" dirty="0"/>
                        <a:t>/</a:t>
                      </a:r>
                      <a:r>
                        <a:rPr lang="ru-RU" sz="2000" dirty="0" err="1"/>
                        <a:t>п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/>
                        <a:t>Наименование темы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4494">
                <a:tc rowSpan="14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БЛОК </a:t>
                      </a: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«Неживая природа»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Воздух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«Небо и облака»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4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2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«Тучи и дождь»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4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3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«Радуга»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4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4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«Гроза»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4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Вода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1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«Море»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4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2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«Река, озеро, болото»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4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3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«Дождь и лужи»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4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4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«Снег»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4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Земля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«Горы и вулканы»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4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2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«Равнины и холмы»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4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3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«Пустыня»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4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5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«Льды»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4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Огонь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1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«Костер»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4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2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«Свеча»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РАЗНОВИДНОСТИ ОБРАЗОВАТЕЛЬНОЙ СРЕДЫ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575773"/>
              </p:ext>
            </p:extLst>
          </p:nvPr>
        </p:nvGraphicFramePr>
        <p:xfrm>
          <a:off x="457200" y="836613"/>
          <a:ext cx="8229600" cy="583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60350"/>
          <a:ext cx="8229600" cy="6337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Пример организации образовательного комплекса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881795"/>
              </p:ext>
            </p:extLst>
          </p:nvPr>
        </p:nvGraphicFramePr>
        <p:xfrm>
          <a:off x="457200" y="980729"/>
          <a:ext cx="8435280" cy="59118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2512"/>
                <a:gridCol w="1800200"/>
                <a:gridCol w="1764630"/>
                <a:gridCol w="773869"/>
                <a:gridCol w="773869"/>
                <a:gridCol w="1800200"/>
              </a:tblGrid>
              <a:tr h="572102">
                <a:tc rowSpan="2">
                  <a:txBody>
                    <a:bodyPr/>
                    <a:lstStyle/>
                    <a:p>
                      <a:pPr algn="l"/>
                      <a:r>
                        <a:rPr lang="ru-RU" sz="1400" kern="1200" dirty="0" smtClean="0"/>
                        <a:t>Формы образовательных комплексов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Характеристики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7257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spcAft>
                          <a:spcPts val="0"/>
                        </a:spcAft>
                      </a:pPr>
                      <a:r>
                        <a:rPr lang="ru-RU" sz="1400" dirty="0"/>
                        <a:t>Степень активности детей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algn="l">
                        <a:spcAft>
                          <a:spcPts val="0"/>
                        </a:spcAft>
                      </a:pPr>
                      <a:r>
                        <a:rPr lang="ru-RU" sz="1400" dirty="0"/>
                        <a:t>Характер участия детей в ходе реализации образовательного комплекса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lvl="0" algn="l">
                        <a:spcAft>
                          <a:spcPts val="0"/>
                        </a:spcAft>
                      </a:pPr>
                      <a:r>
                        <a:rPr lang="ru-RU" sz="1400" dirty="0"/>
                        <a:t>Время, затрачиваемое на реализацию образовательного комплекса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>
                        <a:spcAft>
                          <a:spcPts val="0"/>
                        </a:spcAft>
                      </a:pPr>
                      <a:r>
                        <a:rPr lang="ru-RU" sz="1400" dirty="0"/>
                        <a:t>Частота </a:t>
                      </a:r>
                    </a:p>
                    <a:p>
                      <a:pPr marL="0" lvl="0" algn="l">
                        <a:spcAft>
                          <a:spcPts val="0"/>
                        </a:spcAft>
                      </a:pPr>
                      <a:r>
                        <a:rPr lang="ru-RU" sz="1400" dirty="0"/>
                        <a:t>применения образовательного комплекса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61703">
                <a:tc rowSpan="7">
                  <a:txBody>
                    <a:bodyPr/>
                    <a:lstStyle/>
                    <a:p>
                      <a:pPr marL="0" algn="l">
                        <a:spcAft>
                          <a:spcPts val="0"/>
                        </a:spcAft>
                      </a:pPr>
                      <a:r>
                        <a:rPr lang="ru-RU" sz="1400" dirty="0"/>
                        <a:t>Интенсивный образовательный комплекс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7">
                  <a:txBody>
                    <a:bodyPr/>
                    <a:lstStyle/>
                    <a:p>
                      <a:pPr marL="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9695" algn="l"/>
                        </a:tabLst>
                      </a:pPr>
                      <a:r>
                        <a:rPr lang="ru-RU" sz="1400" dirty="0"/>
                        <a:t>дети выступают с педагогом в качестве соучастников творческого процесса; </a:t>
                      </a:r>
                    </a:p>
                    <a:p>
                      <a:pPr marL="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9695" algn="l"/>
                        </a:tabLst>
                      </a:pPr>
                      <a:r>
                        <a:rPr lang="ru-RU" sz="1400" dirty="0"/>
                        <a:t>ребенок выступает с другими детьми в качестве соучастников творческого процесса;</a:t>
                      </a:r>
                    </a:p>
                    <a:p>
                      <a:pPr marL="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9695" algn="l"/>
                        </a:tabLst>
                      </a:pPr>
                      <a:r>
                        <a:rPr lang="ru-RU" sz="1400" dirty="0"/>
                        <a:t>ребенок выступает в качестве активного участника творческого процесса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7">
                  <a:txBody>
                    <a:bodyPr/>
                    <a:lstStyle/>
                    <a:p>
                      <a:pPr marL="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02235" algn="l"/>
                        </a:tabLst>
                      </a:pPr>
                      <a:r>
                        <a:rPr lang="ru-RU" sz="1400" dirty="0"/>
                        <a:t>фронтальное участие;</a:t>
                      </a:r>
                    </a:p>
                    <a:p>
                      <a:pPr marL="0" lvl="0" indent="-342900" algn="l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02235" algn="l"/>
                        </a:tabLst>
                      </a:pPr>
                      <a:r>
                        <a:rPr lang="ru-RU" sz="1400" dirty="0"/>
                        <a:t>подгрупповое участие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1 – 2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года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6-8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мин.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7">
                  <a:txBody>
                    <a:bodyPr/>
                    <a:lstStyle/>
                    <a:p>
                      <a:pPr marL="0" lvl="0" algn="l">
                        <a:buFont typeface="Arial" pitchFamily="34" charset="0"/>
                        <a:buChar char="•"/>
                      </a:pPr>
                      <a:r>
                        <a:rPr lang="ru-RU" sz="1400" kern="1200" dirty="0" smtClean="0"/>
                        <a:t>один раз в неделю с детьми групп раннего возраста </a:t>
                      </a:r>
                    </a:p>
                    <a:p>
                      <a:pPr marL="0" lvl="0" algn="l"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(1 – 3 года);</a:t>
                      </a:r>
                    </a:p>
                    <a:p>
                      <a:pPr marL="0" lvl="0" algn="l">
                        <a:buFont typeface="Arial" pitchFamily="34" charset="0"/>
                        <a:buChar char="•"/>
                      </a:pPr>
                      <a:r>
                        <a:rPr lang="ru-RU" sz="1400" kern="1200" dirty="0" smtClean="0"/>
                        <a:t>два раза в неделю с детьми младшего, среднего и старшего дошкольного возраста </a:t>
                      </a:r>
                    </a:p>
                    <a:p>
                      <a:pPr marL="0" algn="l"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(3 – 4 года;</a:t>
                      </a:r>
                    </a:p>
                    <a:p>
                      <a:pPr marL="0" algn="l"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4 – 5 лет;</a:t>
                      </a:r>
                    </a:p>
                    <a:p>
                      <a:pPr marL="0" algn="l"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5 – 6 лет;</a:t>
                      </a:r>
                    </a:p>
                    <a:p>
                      <a:pPr marL="0" algn="l">
                        <a:buFont typeface="Arial" pitchFamily="34" charset="0"/>
                        <a:buNone/>
                      </a:pPr>
                      <a:r>
                        <a:rPr lang="ru-RU" sz="1400" kern="1200" dirty="0" smtClean="0"/>
                        <a:t>6 – 7 лет);</a:t>
                      </a:r>
                    </a:p>
                    <a:p>
                      <a:pPr marL="0" lvl="0" algn="l">
                        <a:buFont typeface="Arial" pitchFamily="34" charset="0"/>
                        <a:buChar char="•"/>
                      </a:pPr>
                      <a:r>
                        <a:rPr lang="ru-RU" sz="1400" kern="1200" dirty="0" smtClean="0"/>
                        <a:t>три раза в неделю при условии дополнительного образования </a:t>
                      </a:r>
                    </a:p>
                    <a:p>
                      <a:pPr marL="0" algn="l"/>
                      <a:r>
                        <a:rPr lang="ru-RU" sz="1400" kern="1200" dirty="0" smtClean="0"/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17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2 – 3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года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8-10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мин.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17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3 – 4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года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10-15 мин.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1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4 – 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 лет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15 – 20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мин.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17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5 – 6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лет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20-25 мин.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17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6 – 7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/>
                        <a:t>лет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25-30 мин.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17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Работа в студии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20- 50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мин.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3526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22681"/>
              </p:ext>
            </p:extLst>
          </p:nvPr>
        </p:nvGraphicFramePr>
        <p:xfrm>
          <a:off x="251520" y="260350"/>
          <a:ext cx="8640960" cy="6409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160"/>
                <a:gridCol w="1440160"/>
                <a:gridCol w="1440160"/>
                <a:gridCol w="1440160"/>
                <a:gridCol w="1440160"/>
                <a:gridCol w="1440160"/>
              </a:tblGrid>
              <a:tr h="450682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/>
                        <a:t>Среда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/>
                        <a:t>Четверг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/>
                        <a:t>Пятница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3524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/>
                        <a:t>Пластическое творчество</a:t>
                      </a:r>
                      <a:endParaRPr lang="ru-RU" sz="2400" b="0" dirty="0">
                        <a:solidFill>
                          <a:srgbClr val="7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/>
                        <a:t>Декоративное творчество</a:t>
                      </a:r>
                      <a:endParaRPr lang="ru-RU" sz="2400" b="0" dirty="0">
                        <a:solidFill>
                          <a:srgbClr val="7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/>
                        <a:t>Ознакомление с книжной иллюстрацией</a:t>
                      </a:r>
                      <a:endParaRPr lang="ru-RU" sz="2400" b="0" dirty="0">
                        <a:solidFill>
                          <a:srgbClr val="7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682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/>
                        <a:t>Мир животных</a:t>
                      </a:r>
                      <a:endParaRPr lang="ru-RU" sz="2400" b="0" dirty="0">
                        <a:solidFill>
                          <a:srgbClr val="000099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/>
                        <a:t>Мир человека</a:t>
                      </a:r>
                      <a:endParaRPr lang="ru-RU" sz="2400" b="0" dirty="0">
                        <a:solidFill>
                          <a:srgbClr val="000099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/>
                        <a:t>Свободный выбор</a:t>
                      </a:r>
                      <a:endParaRPr lang="ru-RU" sz="2400" b="0" dirty="0">
                        <a:solidFill>
                          <a:srgbClr val="000099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8032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/>
                        <a:t>Дополнительный образовательный комплекс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/>
                        <a:t>Интенсивный образовательный комплекс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Дополнительный образовательный комплекс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9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1 – 2 года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до 6 мин.</a:t>
                      </a:r>
                      <a:endParaRPr lang="ru-RU" sz="2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/>
                        <a:t>1 – 2 года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/>
                        <a:t>6-8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/>
                        <a:t>мин.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3 – 4 года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8-10 мин.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180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2 – 3 года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6-8  мин.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/>
                        <a:t>2 – 3 года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/>
                        <a:t>8-10 мин.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9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3 – 4 года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8-10 мин.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/>
                        <a:t>3 – 4 года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/>
                        <a:t>10-15 мин.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7237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8609457"/>
              </p:ext>
            </p:extLst>
          </p:nvPr>
        </p:nvGraphicFramePr>
        <p:xfrm>
          <a:off x="250825" y="260350"/>
          <a:ext cx="8636855" cy="65142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759"/>
                <a:gridCol w="576064"/>
                <a:gridCol w="1152128"/>
                <a:gridCol w="1080120"/>
                <a:gridCol w="1152128"/>
                <a:gridCol w="864096"/>
                <a:gridCol w="1080120"/>
                <a:gridCol w="1223975"/>
                <a:gridCol w="139700"/>
                <a:gridCol w="791765"/>
              </a:tblGrid>
              <a:tr h="93640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Неделя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Время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Понедельник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Вторник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Среда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Четверг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Пятница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rowSpan="8">
                  <a:txBody>
                    <a:bodyPr/>
                    <a:lstStyle/>
                    <a:p>
                      <a:r>
                        <a:rPr lang="ru-RU" sz="2000" dirty="0" smtClean="0"/>
                        <a:t>1-я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2-я половина дня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Интенсивный образовательный комплекс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Коррекционный образовательный комплекс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080">
                <a:tc vMerge="1"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1 – 2 года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6-8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мин.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1 – 2 года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6-8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мин.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64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2 – 3 года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8-10 мин.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2 – 3 года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8-10 мин.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32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3 – 4 года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10-15 мин.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3 – 4 года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10-15 мин.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/>
                        <a:t>Домашний образ. </a:t>
                      </a:r>
                      <a:r>
                        <a:rPr lang="ru-RU" sz="2000" dirty="0" smtClean="0"/>
                        <a:t>комплекс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/>
                </a:tc>
              </a:tr>
              <a:tr h="132080">
                <a:tc vMerge="1"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1 – 2 года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8-10 мин.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/>
                        <a:t>2 – 3 года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10-15 мин.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3 – 4 года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15-20 мин.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1530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апробации программы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890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Рисунок 1" descr="Ксюша Т. 3 г.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525" y="549275"/>
            <a:ext cx="8107363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TextBox 2"/>
          <p:cNvSpPr txBox="1">
            <a:spLocks noChangeArrowheads="1"/>
          </p:cNvSpPr>
          <p:nvPr/>
        </p:nvSpPr>
        <p:spPr bwMode="auto">
          <a:xfrm>
            <a:off x="1403350" y="6237288"/>
            <a:ext cx="6337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Аня 2 года (гуашь, пальчиковые краски)</a:t>
            </a:r>
          </a:p>
        </p:txBody>
      </p:sp>
    </p:spTree>
    <p:extLst>
      <p:ext uri="{BB962C8B-B14F-4D97-AF65-F5344CB8AC3E}">
        <p14:creationId xmlns:p14="http://schemas.microsoft.com/office/powerpoint/2010/main" val="244269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Рисунок 1" descr="Аня В. 2 г.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765175"/>
            <a:ext cx="7392987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TextBox 2"/>
          <p:cNvSpPr txBox="1">
            <a:spLocks noChangeArrowheads="1"/>
          </p:cNvSpPr>
          <p:nvPr/>
        </p:nvSpPr>
        <p:spPr bwMode="auto">
          <a:xfrm>
            <a:off x="1763713" y="5876925"/>
            <a:ext cx="5832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Аня 2 года (гуашь, мягкий пластилин)</a:t>
            </a:r>
          </a:p>
        </p:txBody>
      </p:sp>
    </p:spTree>
    <p:extLst>
      <p:ext uri="{BB962C8B-B14F-4D97-AF65-F5344CB8AC3E}">
        <p14:creationId xmlns:p14="http://schemas.microsoft.com/office/powerpoint/2010/main" val="132942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76250"/>
            <a:ext cx="7969250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96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Рисунок 2" descr="Матвей Р. 4 г.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549275"/>
            <a:ext cx="7739062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TextBox 2"/>
          <p:cNvSpPr txBox="1">
            <a:spLocks noChangeArrowheads="1"/>
          </p:cNvSpPr>
          <p:nvPr/>
        </p:nvSpPr>
        <p:spPr bwMode="auto">
          <a:xfrm>
            <a:off x="1258888" y="6237288"/>
            <a:ext cx="6337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Саша 4 года (гуашь)</a:t>
            </a:r>
          </a:p>
        </p:txBody>
      </p:sp>
    </p:spTree>
    <p:extLst>
      <p:ext uri="{BB962C8B-B14F-4D97-AF65-F5344CB8AC3E}">
        <p14:creationId xmlns:p14="http://schemas.microsoft.com/office/powerpoint/2010/main" val="156412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Рисунок 1" descr="Илья С. 4 г. 5 мес.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908050"/>
            <a:ext cx="3527425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8" name="Рисунок 3" descr="Педагогический эскиз № 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5113" y="908050"/>
            <a:ext cx="3298825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TextBox 3"/>
          <p:cNvSpPr txBox="1">
            <a:spLocks noChangeArrowheads="1"/>
          </p:cNvSpPr>
          <p:nvPr/>
        </p:nvSpPr>
        <p:spPr bwMode="auto">
          <a:xfrm>
            <a:off x="468313" y="5934075"/>
            <a:ext cx="4103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Максим 4 года </a:t>
            </a:r>
          </a:p>
          <a:p>
            <a:pPr algn="ctr"/>
            <a:r>
              <a:rPr lang="ru-RU"/>
              <a:t>(ватный диск, пальчиквая краска, гуашь, пластилин)</a:t>
            </a:r>
          </a:p>
        </p:txBody>
      </p:sp>
      <p:sp>
        <p:nvSpPr>
          <p:cNvPr id="80900" name="TextBox 4"/>
          <p:cNvSpPr txBox="1">
            <a:spLocks noChangeArrowheads="1"/>
          </p:cNvSpPr>
          <p:nvPr/>
        </p:nvSpPr>
        <p:spPr bwMode="auto">
          <a:xfrm>
            <a:off x="4932363" y="5934075"/>
            <a:ext cx="3816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Таня 5 лет </a:t>
            </a:r>
          </a:p>
          <a:p>
            <a:pPr algn="ctr"/>
            <a:r>
              <a:rPr lang="ru-RU"/>
              <a:t>(ватный диск, акварель, гуашь, масляная пастель)</a:t>
            </a:r>
          </a:p>
        </p:txBody>
      </p:sp>
    </p:spTree>
    <p:extLst>
      <p:ext uri="{BB962C8B-B14F-4D97-AF65-F5344CB8AC3E}">
        <p14:creationId xmlns:p14="http://schemas.microsoft.com/office/powerpoint/2010/main" val="111434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Рисунок 1" descr="Вероника Н. 3 г. 3 мес.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908050"/>
            <a:ext cx="772001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2" name="TextBox 2"/>
          <p:cNvSpPr txBox="1">
            <a:spLocks noChangeArrowheads="1"/>
          </p:cNvSpPr>
          <p:nvPr/>
        </p:nvSpPr>
        <p:spPr bwMode="auto">
          <a:xfrm>
            <a:off x="1835150" y="6165850"/>
            <a:ext cx="568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Вика 3 года (гуашь, пластилин)</a:t>
            </a:r>
          </a:p>
        </p:txBody>
      </p:sp>
    </p:spTree>
    <p:extLst>
      <p:ext uri="{BB962C8B-B14F-4D97-AF65-F5344CB8AC3E}">
        <p14:creationId xmlns:p14="http://schemas.microsoft.com/office/powerpoint/2010/main" val="9230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7994208" cy="5688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616530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Матвей 4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0027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7676094" cy="5494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609329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Маша 5, 5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1584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0648"/>
            <a:ext cx="7419367" cy="58756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62373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Глеб 6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1608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4229100" cy="6235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24128" y="76470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Степа 4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6558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6672"/>
            <a:ext cx="7379720" cy="489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573325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Оля 5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3353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4664"/>
            <a:ext cx="7128792" cy="629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97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3744416" cy="63616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0648"/>
            <a:ext cx="410123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96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/>
          <p:cNvPicPr>
            <a:picLocks noChangeAspect="1" noChangeArrowheads="1"/>
          </p:cNvPicPr>
          <p:nvPr/>
        </p:nvPicPr>
        <p:blipFill>
          <a:blip r:embed="rId2" cstate="print"/>
          <a:srcRect l="6921" t="5536" r="8646" b="18803"/>
          <a:stretch>
            <a:fillRect/>
          </a:stretch>
        </p:blipFill>
        <p:spPr bwMode="auto">
          <a:xfrm>
            <a:off x="1042988" y="765175"/>
            <a:ext cx="76073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039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208912" cy="61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392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049" y="2708920"/>
            <a:ext cx="7035901" cy="923330"/>
          </a:xfrm>
          <a:prstGeom prst="rect">
            <a:avLst/>
          </a:prstGeom>
          <a:solidFill>
            <a:srgbClr val="CCFF99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7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solidFill>
                <a:srgbClr val="7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Детское художественное творчество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CCFF99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процесс сознательного создания ребёнком нового, субъективно и объективно значимого духовно-материального продукта деятельности, в ходе которого реализуется художественный потенциал ребенка и ранее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усвоенный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 изобразительный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познавательный, эмоциональный, социальный опыт для отображения своих представлений, впечатлений, отношения к окружающему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миру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r>
              <a:rPr lang="ru-RU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Художественные эталоны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solidFill>
            <a:srgbClr val="FFFFCC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система исторически сложившихся, общепринятых художественных свойств и отношений, адаптированная для детей дошкольного возраста и усеваемая ими в качестве  художественно-изобразительного инструментария, необходимого для создания выразительного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образа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628800"/>
          <a:ext cx="86409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54868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Вектор творческого развития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9363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413</TotalTime>
  <Words>1808</Words>
  <Application>Microsoft Office PowerPoint</Application>
  <PresentationFormat>Экран (4:3)</PresentationFormat>
  <Paragraphs>391</Paragraphs>
  <Slides>61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71" baseType="lpstr">
      <vt:lpstr>Arial</vt:lpstr>
      <vt:lpstr>Arial Black</vt:lpstr>
      <vt:lpstr>Calibri</vt:lpstr>
      <vt:lpstr>Cambria</vt:lpstr>
      <vt:lpstr>Rockwell</vt:lpstr>
      <vt:lpstr>Rockwell Condensed</vt:lpstr>
      <vt:lpstr>Symbol</vt:lpstr>
      <vt:lpstr>Times New Roman</vt:lpstr>
      <vt:lpstr>Wingdings</vt:lpstr>
      <vt:lpstr>Дерево</vt:lpstr>
      <vt:lpstr>Программа проекта «Разноцветные ступеньки»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Детское художественное творчество</vt:lpstr>
      <vt:lpstr>Художественные эталоны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программы</vt:lpstr>
      <vt:lpstr>Презентация PowerPoint</vt:lpstr>
      <vt:lpstr>Презентация PowerPoint</vt:lpstr>
      <vt:lpstr>Образовательный комплекс</vt:lpstr>
      <vt:lpstr>Интенсивные образовательный комплекс</vt:lpstr>
      <vt:lpstr>Дополнительный образовательный комплекс</vt:lpstr>
      <vt:lpstr>Коррекционный образовательный комплекс</vt:lpstr>
      <vt:lpstr>Избирательный образовательный комплекс</vt:lpstr>
      <vt:lpstr>Домашний образовательный комплекс</vt:lpstr>
      <vt:lpstr>Цель программы</vt:lpstr>
      <vt:lpstr>ЗАДАЧИ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ПОСТРОЕНИЯ ПРОГРАММЫ </vt:lpstr>
      <vt:lpstr>Презентация PowerPoint</vt:lpstr>
      <vt:lpstr>Тематические блоки </vt:lpstr>
      <vt:lpstr>Презентация PowerPoint</vt:lpstr>
      <vt:lpstr>Основные характеристики образовательной модели </vt:lpstr>
      <vt:lpstr>ФОРМЫ ОРГАНИЗАЦИИ ДЕТСКОГО ХУДОЖЕСТВЕННОГО ТВОРЧЕСТВА </vt:lpstr>
      <vt:lpstr>Презентация PowerPoint</vt:lpstr>
      <vt:lpstr>ХАРАКТЕРИСТИКИ ОБРАЗОВАТЕЛЬНЫХ КОМПЛЕКСОВ</vt:lpstr>
      <vt:lpstr>НАПРАВЛЕНИЕ ПРОГРАММЫ</vt:lpstr>
      <vt:lpstr>СОДЕРЖАНИЕ ПРОГРАММЫ (пример)</vt:lpstr>
      <vt:lpstr>РАЗНОВИДНОСТИ ОБРАЗОВАТЕЛЬНОЙ СРЕДЫ</vt:lpstr>
      <vt:lpstr>Презентация PowerPoint</vt:lpstr>
      <vt:lpstr>Пример организации образовательного комплекса</vt:lpstr>
      <vt:lpstr>Презентация PowerPoint</vt:lpstr>
      <vt:lpstr>Презентация PowerPoint</vt:lpstr>
      <vt:lpstr>Результаты апробации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Светлана</cp:lastModifiedBy>
  <cp:revision>34</cp:revision>
  <dcterms:created xsi:type="dcterms:W3CDTF">2013-03-24T08:59:54Z</dcterms:created>
  <dcterms:modified xsi:type="dcterms:W3CDTF">2015-11-25T20:11:50Z</dcterms:modified>
</cp:coreProperties>
</file>