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2" r:id="rId2"/>
    <p:sldId id="283" r:id="rId3"/>
    <p:sldId id="263" r:id="rId4"/>
    <p:sldId id="285" r:id="rId5"/>
    <p:sldId id="289" r:id="rId6"/>
    <p:sldId id="290" r:id="rId7"/>
    <p:sldId id="287" r:id="rId8"/>
    <p:sldId id="288" r:id="rId9"/>
    <p:sldId id="291" r:id="rId10"/>
    <p:sldId id="293" r:id="rId11"/>
    <p:sldId id="292" r:id="rId12"/>
    <p:sldId id="294" r:id="rId13"/>
    <p:sldId id="29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0000FF"/>
    <a:srgbClr val="FF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94660"/>
  </p:normalViewPr>
  <p:slideViewPr>
    <p:cSldViewPr showGuides="1">
      <p:cViewPr varScale="1">
        <p:scale>
          <a:sx n="50" d="100"/>
          <a:sy n="50" d="100"/>
        </p:scale>
        <p:origin x="-94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339BBD-05A5-4A6B-B321-664F960D896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657B00-32E1-4292-B116-4CE495C95484}">
      <dgm:prSet phldrT="[Текст]" custT="1"/>
      <dgm:spPr/>
      <dgm:t>
        <a:bodyPr/>
        <a:lstStyle/>
        <a:p>
          <a:r>
            <a:rPr lang="ru-RU" sz="1600" b="1" dirty="0" smtClean="0"/>
            <a:t>Муниципальная услуга</a:t>
          </a:r>
          <a:endParaRPr lang="ru-RU" sz="1600" b="1" dirty="0"/>
        </a:p>
      </dgm:t>
    </dgm:pt>
    <dgm:pt modelId="{2794FABF-9147-48DE-8E5A-BFB5FE3973DD}" type="parTrans" cxnId="{CC64C5F4-D97A-436F-A9B4-FE930194A9CD}">
      <dgm:prSet/>
      <dgm:spPr/>
      <dgm:t>
        <a:bodyPr/>
        <a:lstStyle/>
        <a:p>
          <a:endParaRPr lang="ru-RU" sz="2000" b="1"/>
        </a:p>
      </dgm:t>
    </dgm:pt>
    <dgm:pt modelId="{0B1FB2DE-0D7D-414D-824C-5BE8A8E04AAB}" type="sibTrans" cxnId="{CC64C5F4-D97A-436F-A9B4-FE930194A9CD}">
      <dgm:prSet/>
      <dgm:spPr/>
      <dgm:t>
        <a:bodyPr/>
        <a:lstStyle/>
        <a:p>
          <a:endParaRPr lang="ru-RU" sz="2000" b="1"/>
        </a:p>
      </dgm:t>
    </dgm:pt>
    <dgm:pt modelId="{B0D2033D-A313-44AB-B28C-7748C5961A8E}">
      <dgm:prSet phldrT="[Текст]" custT="1"/>
      <dgm:spPr/>
      <dgm:t>
        <a:bodyPr/>
        <a:lstStyle/>
        <a:p>
          <a:r>
            <a:rPr lang="ru-RU" sz="1600" b="1" dirty="0" smtClean="0"/>
            <a:t>Образовательная услуга</a:t>
          </a:r>
          <a:endParaRPr lang="ru-RU" sz="1600" b="1" dirty="0"/>
        </a:p>
      </dgm:t>
    </dgm:pt>
    <dgm:pt modelId="{DC375D85-D937-491A-818C-C9B2F3B9C7CD}" type="parTrans" cxnId="{8063A68B-99FD-4830-8F05-142961B84561}">
      <dgm:prSet/>
      <dgm:spPr/>
      <dgm:t>
        <a:bodyPr/>
        <a:lstStyle/>
        <a:p>
          <a:endParaRPr lang="ru-RU" sz="2000" b="1"/>
        </a:p>
      </dgm:t>
    </dgm:pt>
    <dgm:pt modelId="{4F569630-9317-4F18-AA8A-3402084A694D}" type="sibTrans" cxnId="{8063A68B-99FD-4830-8F05-142961B84561}">
      <dgm:prSet/>
      <dgm:spPr/>
      <dgm:t>
        <a:bodyPr/>
        <a:lstStyle/>
        <a:p>
          <a:endParaRPr lang="ru-RU" sz="2000" b="1"/>
        </a:p>
      </dgm:t>
    </dgm:pt>
    <dgm:pt modelId="{A04E5870-10DD-45ED-AFEA-39401235A4DA}">
      <dgm:prSet phldrT="[Текст]" custT="1"/>
      <dgm:spPr/>
      <dgm:t>
        <a:bodyPr/>
        <a:lstStyle/>
        <a:p>
          <a:r>
            <a:rPr lang="ru-RU" sz="1600" b="1" dirty="0" smtClean="0"/>
            <a:t>Условия </a:t>
          </a:r>
          <a:endParaRPr lang="ru-RU" sz="1600" b="1" dirty="0"/>
        </a:p>
      </dgm:t>
    </dgm:pt>
    <dgm:pt modelId="{E7B4A6E2-E226-45C1-96EA-45072281B5E7}" type="parTrans" cxnId="{C6613859-C38B-47AB-AD1E-463CA6AB235E}">
      <dgm:prSet/>
      <dgm:spPr/>
      <dgm:t>
        <a:bodyPr/>
        <a:lstStyle/>
        <a:p>
          <a:endParaRPr lang="ru-RU" sz="2000" b="1"/>
        </a:p>
      </dgm:t>
    </dgm:pt>
    <dgm:pt modelId="{796068FD-9575-4891-8A7F-608CD42D6C0E}" type="sibTrans" cxnId="{C6613859-C38B-47AB-AD1E-463CA6AB235E}">
      <dgm:prSet/>
      <dgm:spPr/>
      <dgm:t>
        <a:bodyPr/>
        <a:lstStyle/>
        <a:p>
          <a:endParaRPr lang="ru-RU" sz="2000" b="1"/>
        </a:p>
      </dgm:t>
    </dgm:pt>
    <dgm:pt modelId="{A46B60C3-8D72-49EE-A121-D4F77B94E8CC}">
      <dgm:prSet phldrT="[Текст]" custT="1"/>
      <dgm:spPr/>
      <dgm:t>
        <a:bodyPr/>
        <a:lstStyle/>
        <a:p>
          <a:r>
            <a:rPr lang="ru-RU" sz="1600" b="1" dirty="0" smtClean="0"/>
            <a:t>Результаты </a:t>
          </a:r>
          <a:endParaRPr lang="ru-RU" sz="1600" b="1" dirty="0"/>
        </a:p>
      </dgm:t>
    </dgm:pt>
    <dgm:pt modelId="{E51A787B-2DDC-4B5A-94D9-06FA100D6CA1}" type="parTrans" cxnId="{0150238E-3266-47DA-B520-8AEE4C7744C4}">
      <dgm:prSet/>
      <dgm:spPr/>
      <dgm:t>
        <a:bodyPr/>
        <a:lstStyle/>
        <a:p>
          <a:endParaRPr lang="ru-RU" sz="2000" b="1"/>
        </a:p>
      </dgm:t>
    </dgm:pt>
    <dgm:pt modelId="{50C45E57-9975-458A-B251-0C2220194280}" type="sibTrans" cxnId="{0150238E-3266-47DA-B520-8AEE4C7744C4}">
      <dgm:prSet/>
      <dgm:spPr/>
      <dgm:t>
        <a:bodyPr/>
        <a:lstStyle/>
        <a:p>
          <a:endParaRPr lang="ru-RU" sz="2000" b="1"/>
        </a:p>
      </dgm:t>
    </dgm:pt>
    <dgm:pt modelId="{CC71C75A-565D-4E7D-BA61-361DC3F63069}">
      <dgm:prSet phldrT="[Текст]" custT="1"/>
      <dgm:spPr/>
      <dgm:t>
        <a:bodyPr/>
        <a:lstStyle/>
        <a:p>
          <a:r>
            <a:rPr lang="ru-RU" sz="1600" b="1" dirty="0" smtClean="0"/>
            <a:t>Социальная услуга</a:t>
          </a:r>
          <a:endParaRPr lang="ru-RU" sz="1600" b="1" dirty="0"/>
        </a:p>
      </dgm:t>
    </dgm:pt>
    <dgm:pt modelId="{76C692C8-E28F-4267-96FF-16B4769EE440}" type="parTrans" cxnId="{75F9A0ED-750D-488F-93A3-4864D498A7F1}">
      <dgm:prSet/>
      <dgm:spPr/>
      <dgm:t>
        <a:bodyPr/>
        <a:lstStyle/>
        <a:p>
          <a:endParaRPr lang="ru-RU" sz="2000" b="1"/>
        </a:p>
      </dgm:t>
    </dgm:pt>
    <dgm:pt modelId="{C2ED3FF0-A605-48E2-8F7D-550DD2DFD1EA}" type="sibTrans" cxnId="{75F9A0ED-750D-488F-93A3-4864D498A7F1}">
      <dgm:prSet/>
      <dgm:spPr/>
      <dgm:t>
        <a:bodyPr/>
        <a:lstStyle/>
        <a:p>
          <a:endParaRPr lang="ru-RU" sz="2000" b="1"/>
        </a:p>
      </dgm:t>
    </dgm:pt>
    <dgm:pt modelId="{289F0CF8-03F9-4585-836B-6FD652700748}">
      <dgm:prSet phldrT="[Текст]" custT="1"/>
      <dgm:spPr/>
      <dgm:t>
        <a:bodyPr/>
        <a:lstStyle/>
        <a:p>
          <a:r>
            <a:rPr lang="ru-RU" sz="1600" b="1" dirty="0" smtClean="0"/>
            <a:t>Здоровье </a:t>
          </a:r>
          <a:endParaRPr lang="ru-RU" sz="1600" b="1" dirty="0"/>
        </a:p>
      </dgm:t>
    </dgm:pt>
    <dgm:pt modelId="{2CAB2983-ED0D-4CFC-AF21-9B4B9B7B67E1}" type="parTrans" cxnId="{BF0B26F7-C35B-44B3-A10A-33B85B6E5E89}">
      <dgm:prSet/>
      <dgm:spPr/>
      <dgm:t>
        <a:bodyPr/>
        <a:lstStyle/>
        <a:p>
          <a:endParaRPr lang="ru-RU" sz="2000" b="1"/>
        </a:p>
      </dgm:t>
    </dgm:pt>
    <dgm:pt modelId="{DE62BE60-8AE4-4A9A-A6BC-4EBAEBAE588A}" type="sibTrans" cxnId="{BF0B26F7-C35B-44B3-A10A-33B85B6E5E89}">
      <dgm:prSet/>
      <dgm:spPr/>
      <dgm:t>
        <a:bodyPr/>
        <a:lstStyle/>
        <a:p>
          <a:endParaRPr lang="ru-RU" sz="2000" b="1"/>
        </a:p>
      </dgm:t>
    </dgm:pt>
    <dgm:pt modelId="{07A76A75-B843-4856-BAA2-D97D04F84505}">
      <dgm:prSet custT="1"/>
      <dgm:spPr/>
      <dgm:t>
        <a:bodyPr/>
        <a:lstStyle/>
        <a:p>
          <a:r>
            <a:rPr lang="ru-RU" sz="1600" b="1" dirty="0" smtClean="0"/>
            <a:t>Абсолютные показатели (достижения)</a:t>
          </a:r>
          <a:endParaRPr lang="ru-RU" sz="1600" b="1" dirty="0"/>
        </a:p>
      </dgm:t>
    </dgm:pt>
    <dgm:pt modelId="{95D5A354-97F0-40B1-B6E3-792265A5F49E}" type="parTrans" cxnId="{E729E326-C640-4E9F-943A-18785292579C}">
      <dgm:prSet/>
      <dgm:spPr/>
      <dgm:t>
        <a:bodyPr/>
        <a:lstStyle/>
        <a:p>
          <a:endParaRPr lang="ru-RU" sz="2000" b="1"/>
        </a:p>
      </dgm:t>
    </dgm:pt>
    <dgm:pt modelId="{52B323CB-DF47-43BC-9C3E-57A697265C60}" type="sibTrans" cxnId="{E729E326-C640-4E9F-943A-18785292579C}">
      <dgm:prSet/>
      <dgm:spPr/>
      <dgm:t>
        <a:bodyPr/>
        <a:lstStyle/>
        <a:p>
          <a:endParaRPr lang="ru-RU" sz="2000" b="1"/>
        </a:p>
      </dgm:t>
    </dgm:pt>
    <dgm:pt modelId="{A8D7FF7E-DA76-483E-B3C6-4FA8540975AC}">
      <dgm:prSet custT="1"/>
      <dgm:spPr/>
      <dgm:t>
        <a:bodyPr/>
        <a:lstStyle/>
        <a:p>
          <a:r>
            <a:rPr lang="ru-RU" sz="1600" b="1" dirty="0" smtClean="0"/>
            <a:t>Динамические показатели (индивидуальный прогресс)</a:t>
          </a:r>
          <a:endParaRPr lang="ru-RU" sz="1600" b="1" dirty="0"/>
        </a:p>
      </dgm:t>
    </dgm:pt>
    <dgm:pt modelId="{B3072836-FA20-4D1A-8D51-1F1C4621FB85}" type="parTrans" cxnId="{A6D0067A-9AA3-4F8B-AB54-98CA6EBEC016}">
      <dgm:prSet/>
      <dgm:spPr/>
      <dgm:t>
        <a:bodyPr/>
        <a:lstStyle/>
        <a:p>
          <a:endParaRPr lang="ru-RU" sz="2000" b="1"/>
        </a:p>
      </dgm:t>
    </dgm:pt>
    <dgm:pt modelId="{47A43EA1-1DA4-4356-83B1-61D339F844E0}" type="sibTrans" cxnId="{A6D0067A-9AA3-4F8B-AB54-98CA6EBEC016}">
      <dgm:prSet/>
      <dgm:spPr/>
      <dgm:t>
        <a:bodyPr/>
        <a:lstStyle/>
        <a:p>
          <a:endParaRPr lang="ru-RU" sz="2000" b="1"/>
        </a:p>
      </dgm:t>
    </dgm:pt>
    <dgm:pt modelId="{CF17403E-065A-4435-A009-1DA6770E9CB8}">
      <dgm:prSet custT="1"/>
      <dgm:spPr/>
      <dgm:t>
        <a:bodyPr/>
        <a:lstStyle/>
        <a:p>
          <a:r>
            <a:rPr lang="ru-RU" sz="1600" b="1" dirty="0" smtClean="0"/>
            <a:t>Среда обитания</a:t>
          </a:r>
          <a:endParaRPr lang="ru-RU" sz="1600" b="1" dirty="0"/>
        </a:p>
      </dgm:t>
    </dgm:pt>
    <dgm:pt modelId="{3C53225A-61A3-42D7-AF84-FA5FD20061D3}" type="parTrans" cxnId="{8EE01546-025D-4423-A015-4B91E8FA6BBF}">
      <dgm:prSet/>
      <dgm:spPr/>
      <dgm:t>
        <a:bodyPr/>
        <a:lstStyle/>
        <a:p>
          <a:endParaRPr lang="ru-RU" sz="2000" b="1"/>
        </a:p>
      </dgm:t>
    </dgm:pt>
    <dgm:pt modelId="{D6AB89EC-1DD8-4195-ACEB-244D2BE9FF17}" type="sibTrans" cxnId="{8EE01546-025D-4423-A015-4B91E8FA6BBF}">
      <dgm:prSet/>
      <dgm:spPr/>
      <dgm:t>
        <a:bodyPr/>
        <a:lstStyle/>
        <a:p>
          <a:endParaRPr lang="ru-RU" sz="2000" b="1"/>
        </a:p>
      </dgm:t>
    </dgm:pt>
    <dgm:pt modelId="{80C64454-FF1D-41D7-9780-72CCA2268B00}" type="pres">
      <dgm:prSet presAssocID="{6F339BBD-05A5-4A6B-B321-664F960D896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2C5E7B6-F9DB-42C2-9E08-FC6A03AB99CE}" type="pres">
      <dgm:prSet presAssocID="{6C657B00-32E1-4292-B116-4CE495C95484}" presName="hierRoot1" presStyleCnt="0"/>
      <dgm:spPr/>
    </dgm:pt>
    <dgm:pt modelId="{4677C3BE-9ACA-4E89-B2DD-6754D25F7643}" type="pres">
      <dgm:prSet presAssocID="{6C657B00-32E1-4292-B116-4CE495C95484}" presName="composite" presStyleCnt="0"/>
      <dgm:spPr/>
    </dgm:pt>
    <dgm:pt modelId="{91D308B8-FAD8-45EA-8636-2B6BEC33E00B}" type="pres">
      <dgm:prSet presAssocID="{6C657B00-32E1-4292-B116-4CE495C95484}" presName="background" presStyleLbl="node0" presStyleIdx="0" presStyleCnt="1"/>
      <dgm:spPr/>
    </dgm:pt>
    <dgm:pt modelId="{D11C3731-6BAA-47EE-912B-626D9935AE51}" type="pres">
      <dgm:prSet presAssocID="{6C657B00-32E1-4292-B116-4CE495C95484}" presName="text" presStyleLbl="fgAcc0" presStyleIdx="0" presStyleCnt="1">
        <dgm:presLayoutVars>
          <dgm:chPref val="3"/>
        </dgm:presLayoutVars>
      </dgm:prSet>
      <dgm:spPr/>
    </dgm:pt>
    <dgm:pt modelId="{A51027D0-A654-4869-BA21-E91ADF7536CA}" type="pres">
      <dgm:prSet presAssocID="{6C657B00-32E1-4292-B116-4CE495C95484}" presName="hierChild2" presStyleCnt="0"/>
      <dgm:spPr/>
    </dgm:pt>
    <dgm:pt modelId="{C00926D8-3B09-4EDA-AB38-E29539E5F1EB}" type="pres">
      <dgm:prSet presAssocID="{DC375D85-D937-491A-818C-C9B2F3B9C7CD}" presName="Name10" presStyleLbl="parChTrans1D2" presStyleIdx="0" presStyleCnt="2"/>
      <dgm:spPr/>
    </dgm:pt>
    <dgm:pt modelId="{FAC54535-3A13-4E09-9116-70D9F4E14E8A}" type="pres">
      <dgm:prSet presAssocID="{B0D2033D-A313-44AB-B28C-7748C5961A8E}" presName="hierRoot2" presStyleCnt="0"/>
      <dgm:spPr/>
    </dgm:pt>
    <dgm:pt modelId="{2412ACEE-6BC0-4742-88BE-BB344C7724FD}" type="pres">
      <dgm:prSet presAssocID="{B0D2033D-A313-44AB-B28C-7748C5961A8E}" presName="composite2" presStyleCnt="0"/>
      <dgm:spPr/>
    </dgm:pt>
    <dgm:pt modelId="{7FB2BB9A-9B62-4972-B30D-F82B92BFD024}" type="pres">
      <dgm:prSet presAssocID="{B0D2033D-A313-44AB-B28C-7748C5961A8E}" presName="background2" presStyleLbl="node2" presStyleIdx="0" presStyleCnt="2"/>
      <dgm:spPr/>
    </dgm:pt>
    <dgm:pt modelId="{9DE6D90F-A2A0-48A8-8968-C605BDA13A3C}" type="pres">
      <dgm:prSet presAssocID="{B0D2033D-A313-44AB-B28C-7748C5961A8E}" presName="text2" presStyleLbl="fgAcc2" presStyleIdx="0" presStyleCnt="2">
        <dgm:presLayoutVars>
          <dgm:chPref val="3"/>
        </dgm:presLayoutVars>
      </dgm:prSet>
      <dgm:spPr/>
    </dgm:pt>
    <dgm:pt modelId="{9D840483-7931-495E-9016-39CBD729E984}" type="pres">
      <dgm:prSet presAssocID="{B0D2033D-A313-44AB-B28C-7748C5961A8E}" presName="hierChild3" presStyleCnt="0"/>
      <dgm:spPr/>
    </dgm:pt>
    <dgm:pt modelId="{D599D9D7-4EE1-49E2-AFD8-69C5ABC189B0}" type="pres">
      <dgm:prSet presAssocID="{E7B4A6E2-E226-45C1-96EA-45072281B5E7}" presName="Name17" presStyleLbl="parChTrans1D3" presStyleIdx="0" presStyleCnt="4"/>
      <dgm:spPr/>
    </dgm:pt>
    <dgm:pt modelId="{63350A5A-F77E-41B1-8F64-31845C7EDE0F}" type="pres">
      <dgm:prSet presAssocID="{A04E5870-10DD-45ED-AFEA-39401235A4DA}" presName="hierRoot3" presStyleCnt="0"/>
      <dgm:spPr/>
    </dgm:pt>
    <dgm:pt modelId="{8A80031A-46A7-4CA4-8542-1FCA31C14292}" type="pres">
      <dgm:prSet presAssocID="{A04E5870-10DD-45ED-AFEA-39401235A4DA}" presName="composite3" presStyleCnt="0"/>
      <dgm:spPr/>
    </dgm:pt>
    <dgm:pt modelId="{307C6461-7313-4C4B-99DA-5A57EF687172}" type="pres">
      <dgm:prSet presAssocID="{A04E5870-10DD-45ED-AFEA-39401235A4DA}" presName="background3" presStyleLbl="node3" presStyleIdx="0" presStyleCnt="4"/>
      <dgm:spPr/>
    </dgm:pt>
    <dgm:pt modelId="{04D1CAF3-F6E9-4E31-8B29-445936029C59}" type="pres">
      <dgm:prSet presAssocID="{A04E5870-10DD-45ED-AFEA-39401235A4DA}" presName="text3" presStyleLbl="fgAcc3" presStyleIdx="0" presStyleCnt="4">
        <dgm:presLayoutVars>
          <dgm:chPref val="3"/>
        </dgm:presLayoutVars>
      </dgm:prSet>
      <dgm:spPr/>
    </dgm:pt>
    <dgm:pt modelId="{66277F63-FB44-430E-9BE4-7CC0FF207787}" type="pres">
      <dgm:prSet presAssocID="{A04E5870-10DD-45ED-AFEA-39401235A4DA}" presName="hierChild4" presStyleCnt="0"/>
      <dgm:spPr/>
    </dgm:pt>
    <dgm:pt modelId="{BA751B80-F942-4FDF-A1A4-CBCBA4DE602D}" type="pres">
      <dgm:prSet presAssocID="{E51A787B-2DDC-4B5A-94D9-06FA100D6CA1}" presName="Name17" presStyleLbl="parChTrans1D3" presStyleIdx="1" presStyleCnt="4"/>
      <dgm:spPr/>
    </dgm:pt>
    <dgm:pt modelId="{38F861C1-D1F6-4120-902D-C74BD5BD8B89}" type="pres">
      <dgm:prSet presAssocID="{A46B60C3-8D72-49EE-A121-D4F77B94E8CC}" presName="hierRoot3" presStyleCnt="0"/>
      <dgm:spPr/>
    </dgm:pt>
    <dgm:pt modelId="{797E3ECD-4D04-47B0-B123-5732D59D7339}" type="pres">
      <dgm:prSet presAssocID="{A46B60C3-8D72-49EE-A121-D4F77B94E8CC}" presName="composite3" presStyleCnt="0"/>
      <dgm:spPr/>
    </dgm:pt>
    <dgm:pt modelId="{2DA6F02D-3236-49FD-87D3-9658F5A62588}" type="pres">
      <dgm:prSet presAssocID="{A46B60C3-8D72-49EE-A121-D4F77B94E8CC}" presName="background3" presStyleLbl="node3" presStyleIdx="1" presStyleCnt="4"/>
      <dgm:spPr/>
    </dgm:pt>
    <dgm:pt modelId="{A32F2D71-A3C8-4035-92D0-27F4765F61A7}" type="pres">
      <dgm:prSet presAssocID="{A46B60C3-8D72-49EE-A121-D4F77B94E8CC}" presName="text3" presStyleLbl="fgAcc3" presStyleIdx="1" presStyleCnt="4">
        <dgm:presLayoutVars>
          <dgm:chPref val="3"/>
        </dgm:presLayoutVars>
      </dgm:prSet>
      <dgm:spPr/>
    </dgm:pt>
    <dgm:pt modelId="{D699810E-3168-4F51-B465-BC099EAA656B}" type="pres">
      <dgm:prSet presAssocID="{A46B60C3-8D72-49EE-A121-D4F77B94E8CC}" presName="hierChild4" presStyleCnt="0"/>
      <dgm:spPr/>
    </dgm:pt>
    <dgm:pt modelId="{28B70D02-BC1E-4CE8-836D-F7E899649682}" type="pres">
      <dgm:prSet presAssocID="{95D5A354-97F0-40B1-B6E3-792265A5F49E}" presName="Name23" presStyleLbl="parChTrans1D4" presStyleIdx="0" presStyleCnt="2"/>
      <dgm:spPr/>
    </dgm:pt>
    <dgm:pt modelId="{FFBADCB0-0A23-4312-A71B-A5CBA7CC5AA3}" type="pres">
      <dgm:prSet presAssocID="{07A76A75-B843-4856-BAA2-D97D04F84505}" presName="hierRoot4" presStyleCnt="0"/>
      <dgm:spPr/>
    </dgm:pt>
    <dgm:pt modelId="{79333AFF-E221-4033-B05B-A5D562671D9C}" type="pres">
      <dgm:prSet presAssocID="{07A76A75-B843-4856-BAA2-D97D04F84505}" presName="composite4" presStyleCnt="0"/>
      <dgm:spPr/>
    </dgm:pt>
    <dgm:pt modelId="{C16192F4-9612-4514-9F82-96FB38B99BCB}" type="pres">
      <dgm:prSet presAssocID="{07A76A75-B843-4856-BAA2-D97D04F84505}" presName="background4" presStyleLbl="node4" presStyleIdx="0" presStyleCnt="2"/>
      <dgm:spPr/>
    </dgm:pt>
    <dgm:pt modelId="{BD585184-987C-457D-BB45-07300A321C15}" type="pres">
      <dgm:prSet presAssocID="{07A76A75-B843-4856-BAA2-D97D04F84505}" presName="text4" presStyleLbl="fgAcc4" presStyleIdx="0" presStyleCnt="2">
        <dgm:presLayoutVars>
          <dgm:chPref val="3"/>
        </dgm:presLayoutVars>
      </dgm:prSet>
      <dgm:spPr/>
    </dgm:pt>
    <dgm:pt modelId="{B8459667-EEB7-4EA6-A046-6EA00B43D1ED}" type="pres">
      <dgm:prSet presAssocID="{07A76A75-B843-4856-BAA2-D97D04F84505}" presName="hierChild5" presStyleCnt="0"/>
      <dgm:spPr/>
    </dgm:pt>
    <dgm:pt modelId="{796C3702-F81F-4F89-A8DE-658A12B0411F}" type="pres">
      <dgm:prSet presAssocID="{B3072836-FA20-4D1A-8D51-1F1C4621FB85}" presName="Name23" presStyleLbl="parChTrans1D4" presStyleIdx="1" presStyleCnt="2"/>
      <dgm:spPr/>
    </dgm:pt>
    <dgm:pt modelId="{841BA00C-9C36-4850-A4D0-FC4D50AD0929}" type="pres">
      <dgm:prSet presAssocID="{A8D7FF7E-DA76-483E-B3C6-4FA8540975AC}" presName="hierRoot4" presStyleCnt="0"/>
      <dgm:spPr/>
    </dgm:pt>
    <dgm:pt modelId="{B31AE7ED-42F8-4507-BE95-6F4F25A4CB84}" type="pres">
      <dgm:prSet presAssocID="{A8D7FF7E-DA76-483E-B3C6-4FA8540975AC}" presName="composite4" presStyleCnt="0"/>
      <dgm:spPr/>
    </dgm:pt>
    <dgm:pt modelId="{6FA85AC3-1B80-4090-A34D-A5CBCA561E13}" type="pres">
      <dgm:prSet presAssocID="{A8D7FF7E-DA76-483E-B3C6-4FA8540975AC}" presName="background4" presStyleLbl="node4" presStyleIdx="1" presStyleCnt="2"/>
      <dgm:spPr/>
    </dgm:pt>
    <dgm:pt modelId="{98972E4E-D0BD-4D41-8443-9D7CAC667B0A}" type="pres">
      <dgm:prSet presAssocID="{A8D7FF7E-DA76-483E-B3C6-4FA8540975AC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05BD65-2456-44F8-885A-2B33EE2DED17}" type="pres">
      <dgm:prSet presAssocID="{A8D7FF7E-DA76-483E-B3C6-4FA8540975AC}" presName="hierChild5" presStyleCnt="0"/>
      <dgm:spPr/>
    </dgm:pt>
    <dgm:pt modelId="{A454461A-4C46-4C75-A26C-41CDE5D56633}" type="pres">
      <dgm:prSet presAssocID="{76C692C8-E28F-4267-96FF-16B4769EE440}" presName="Name10" presStyleLbl="parChTrans1D2" presStyleIdx="1" presStyleCnt="2"/>
      <dgm:spPr/>
    </dgm:pt>
    <dgm:pt modelId="{7E13E170-7AC3-4A12-B131-974B6BA76814}" type="pres">
      <dgm:prSet presAssocID="{CC71C75A-565D-4E7D-BA61-361DC3F63069}" presName="hierRoot2" presStyleCnt="0"/>
      <dgm:spPr/>
    </dgm:pt>
    <dgm:pt modelId="{15411513-6238-4C7E-8073-AA10FB14950C}" type="pres">
      <dgm:prSet presAssocID="{CC71C75A-565D-4E7D-BA61-361DC3F63069}" presName="composite2" presStyleCnt="0"/>
      <dgm:spPr/>
    </dgm:pt>
    <dgm:pt modelId="{D0B345E2-7EE5-485F-A4AD-AEE1AD60FA29}" type="pres">
      <dgm:prSet presAssocID="{CC71C75A-565D-4E7D-BA61-361DC3F63069}" presName="background2" presStyleLbl="node2" presStyleIdx="1" presStyleCnt="2"/>
      <dgm:spPr/>
    </dgm:pt>
    <dgm:pt modelId="{BD8B5782-4208-42F0-A1ED-F7C49652BE1F}" type="pres">
      <dgm:prSet presAssocID="{CC71C75A-565D-4E7D-BA61-361DC3F63069}" presName="text2" presStyleLbl="fgAcc2" presStyleIdx="1" presStyleCnt="2">
        <dgm:presLayoutVars>
          <dgm:chPref val="3"/>
        </dgm:presLayoutVars>
      </dgm:prSet>
      <dgm:spPr/>
    </dgm:pt>
    <dgm:pt modelId="{EF0E4294-8B42-4D5D-B79C-15EE56A1D665}" type="pres">
      <dgm:prSet presAssocID="{CC71C75A-565D-4E7D-BA61-361DC3F63069}" presName="hierChild3" presStyleCnt="0"/>
      <dgm:spPr/>
    </dgm:pt>
    <dgm:pt modelId="{CC785C51-BE3E-4844-8414-EAD76E8EEFD3}" type="pres">
      <dgm:prSet presAssocID="{2CAB2983-ED0D-4CFC-AF21-9B4B9B7B67E1}" presName="Name17" presStyleLbl="parChTrans1D3" presStyleIdx="2" presStyleCnt="4"/>
      <dgm:spPr/>
    </dgm:pt>
    <dgm:pt modelId="{E79556F2-03C3-4330-8EFE-8F8339EFFC90}" type="pres">
      <dgm:prSet presAssocID="{289F0CF8-03F9-4585-836B-6FD652700748}" presName="hierRoot3" presStyleCnt="0"/>
      <dgm:spPr/>
    </dgm:pt>
    <dgm:pt modelId="{3B360774-5EB4-4D6C-8E55-06603C6CD268}" type="pres">
      <dgm:prSet presAssocID="{289F0CF8-03F9-4585-836B-6FD652700748}" presName="composite3" presStyleCnt="0"/>
      <dgm:spPr/>
    </dgm:pt>
    <dgm:pt modelId="{D35B39B1-AE63-4BC9-88EB-9E11B87FE536}" type="pres">
      <dgm:prSet presAssocID="{289F0CF8-03F9-4585-836B-6FD652700748}" presName="background3" presStyleLbl="node3" presStyleIdx="2" presStyleCnt="4"/>
      <dgm:spPr/>
    </dgm:pt>
    <dgm:pt modelId="{A9BEE2E0-C76A-444E-9E86-B79484911E52}" type="pres">
      <dgm:prSet presAssocID="{289F0CF8-03F9-4585-836B-6FD652700748}" presName="text3" presStyleLbl="fgAcc3" presStyleIdx="2" presStyleCnt="4">
        <dgm:presLayoutVars>
          <dgm:chPref val="3"/>
        </dgm:presLayoutVars>
      </dgm:prSet>
      <dgm:spPr/>
    </dgm:pt>
    <dgm:pt modelId="{32C93BDC-A1A4-41C4-BC5D-23ACE475279C}" type="pres">
      <dgm:prSet presAssocID="{289F0CF8-03F9-4585-836B-6FD652700748}" presName="hierChild4" presStyleCnt="0"/>
      <dgm:spPr/>
    </dgm:pt>
    <dgm:pt modelId="{912C8397-99BD-4D6D-92F1-F1E462A8A754}" type="pres">
      <dgm:prSet presAssocID="{3C53225A-61A3-42D7-AF84-FA5FD20061D3}" presName="Name17" presStyleLbl="parChTrans1D3" presStyleIdx="3" presStyleCnt="4"/>
      <dgm:spPr/>
    </dgm:pt>
    <dgm:pt modelId="{D8F877B4-F28C-4706-AC19-E759D1FEB7A9}" type="pres">
      <dgm:prSet presAssocID="{CF17403E-065A-4435-A009-1DA6770E9CB8}" presName="hierRoot3" presStyleCnt="0"/>
      <dgm:spPr/>
    </dgm:pt>
    <dgm:pt modelId="{ADE36229-95B1-4E74-B144-12C04C32B836}" type="pres">
      <dgm:prSet presAssocID="{CF17403E-065A-4435-A009-1DA6770E9CB8}" presName="composite3" presStyleCnt="0"/>
      <dgm:spPr/>
    </dgm:pt>
    <dgm:pt modelId="{B8A125E2-5D07-488E-B0FC-807966245FA6}" type="pres">
      <dgm:prSet presAssocID="{CF17403E-065A-4435-A009-1DA6770E9CB8}" presName="background3" presStyleLbl="node3" presStyleIdx="3" presStyleCnt="4"/>
      <dgm:spPr/>
    </dgm:pt>
    <dgm:pt modelId="{00E61E78-4521-4BD1-AC6C-3D6CB53EAAD9}" type="pres">
      <dgm:prSet presAssocID="{CF17403E-065A-4435-A009-1DA6770E9CB8}" presName="text3" presStyleLbl="fgAcc3" presStyleIdx="3" presStyleCnt="4">
        <dgm:presLayoutVars>
          <dgm:chPref val="3"/>
        </dgm:presLayoutVars>
      </dgm:prSet>
      <dgm:spPr/>
    </dgm:pt>
    <dgm:pt modelId="{9B5117AA-68A8-41DE-AC3E-8ACE1F7E04C4}" type="pres">
      <dgm:prSet presAssocID="{CF17403E-065A-4435-A009-1DA6770E9CB8}" presName="hierChild4" presStyleCnt="0"/>
      <dgm:spPr/>
    </dgm:pt>
  </dgm:ptLst>
  <dgm:cxnLst>
    <dgm:cxn modelId="{894BF88A-1E15-4638-A236-1C8F78C562B8}" type="presOf" srcId="{A8D7FF7E-DA76-483E-B3C6-4FA8540975AC}" destId="{98972E4E-D0BD-4D41-8443-9D7CAC667B0A}" srcOrd="0" destOrd="0" presId="urn:microsoft.com/office/officeart/2005/8/layout/hierarchy1"/>
    <dgm:cxn modelId="{0150238E-3266-47DA-B520-8AEE4C7744C4}" srcId="{B0D2033D-A313-44AB-B28C-7748C5961A8E}" destId="{A46B60C3-8D72-49EE-A121-D4F77B94E8CC}" srcOrd="1" destOrd="0" parTransId="{E51A787B-2DDC-4B5A-94D9-06FA100D6CA1}" sibTransId="{50C45E57-9975-458A-B251-0C2220194280}"/>
    <dgm:cxn modelId="{8063A68B-99FD-4830-8F05-142961B84561}" srcId="{6C657B00-32E1-4292-B116-4CE495C95484}" destId="{B0D2033D-A313-44AB-B28C-7748C5961A8E}" srcOrd="0" destOrd="0" parTransId="{DC375D85-D937-491A-818C-C9B2F3B9C7CD}" sibTransId="{4F569630-9317-4F18-AA8A-3402084A694D}"/>
    <dgm:cxn modelId="{5C4B3700-21D8-4AAA-8A1D-B97BBD241A03}" type="presOf" srcId="{76C692C8-E28F-4267-96FF-16B4769EE440}" destId="{A454461A-4C46-4C75-A26C-41CDE5D56633}" srcOrd="0" destOrd="0" presId="urn:microsoft.com/office/officeart/2005/8/layout/hierarchy1"/>
    <dgm:cxn modelId="{56E37830-4047-4EDA-A1F7-820EBBEF4212}" type="presOf" srcId="{95D5A354-97F0-40B1-B6E3-792265A5F49E}" destId="{28B70D02-BC1E-4CE8-836D-F7E899649682}" srcOrd="0" destOrd="0" presId="urn:microsoft.com/office/officeart/2005/8/layout/hierarchy1"/>
    <dgm:cxn modelId="{FB6F9CBA-6714-4863-87DB-DDA7EA4D208E}" type="presOf" srcId="{07A76A75-B843-4856-BAA2-D97D04F84505}" destId="{BD585184-987C-457D-BB45-07300A321C15}" srcOrd="0" destOrd="0" presId="urn:microsoft.com/office/officeart/2005/8/layout/hierarchy1"/>
    <dgm:cxn modelId="{794129C3-D2AE-4DC0-A091-D5C65DC0FC92}" type="presOf" srcId="{DC375D85-D937-491A-818C-C9B2F3B9C7CD}" destId="{C00926D8-3B09-4EDA-AB38-E29539E5F1EB}" srcOrd="0" destOrd="0" presId="urn:microsoft.com/office/officeart/2005/8/layout/hierarchy1"/>
    <dgm:cxn modelId="{C6613859-C38B-47AB-AD1E-463CA6AB235E}" srcId="{B0D2033D-A313-44AB-B28C-7748C5961A8E}" destId="{A04E5870-10DD-45ED-AFEA-39401235A4DA}" srcOrd="0" destOrd="0" parTransId="{E7B4A6E2-E226-45C1-96EA-45072281B5E7}" sibTransId="{796068FD-9575-4891-8A7F-608CD42D6C0E}"/>
    <dgm:cxn modelId="{E4F09354-0158-437F-A07E-37E490255781}" type="presOf" srcId="{CF17403E-065A-4435-A009-1DA6770E9CB8}" destId="{00E61E78-4521-4BD1-AC6C-3D6CB53EAAD9}" srcOrd="0" destOrd="0" presId="urn:microsoft.com/office/officeart/2005/8/layout/hierarchy1"/>
    <dgm:cxn modelId="{1CEC7C4B-3171-4A22-88AB-20BF9C20DD82}" type="presOf" srcId="{2CAB2983-ED0D-4CFC-AF21-9B4B9B7B67E1}" destId="{CC785C51-BE3E-4844-8414-EAD76E8EEFD3}" srcOrd="0" destOrd="0" presId="urn:microsoft.com/office/officeart/2005/8/layout/hierarchy1"/>
    <dgm:cxn modelId="{E729E326-C640-4E9F-943A-18785292579C}" srcId="{A46B60C3-8D72-49EE-A121-D4F77B94E8CC}" destId="{07A76A75-B843-4856-BAA2-D97D04F84505}" srcOrd="0" destOrd="0" parTransId="{95D5A354-97F0-40B1-B6E3-792265A5F49E}" sibTransId="{52B323CB-DF47-43BC-9C3E-57A697265C60}"/>
    <dgm:cxn modelId="{66E0A5E6-CB9E-4ECB-9A42-6D117C01CA31}" type="presOf" srcId="{6F339BBD-05A5-4A6B-B321-664F960D8961}" destId="{80C64454-FF1D-41D7-9780-72CCA2268B00}" srcOrd="0" destOrd="0" presId="urn:microsoft.com/office/officeart/2005/8/layout/hierarchy1"/>
    <dgm:cxn modelId="{396A4918-EFD6-4D5E-855F-94DD7F6235BE}" type="presOf" srcId="{B0D2033D-A313-44AB-B28C-7748C5961A8E}" destId="{9DE6D90F-A2A0-48A8-8968-C605BDA13A3C}" srcOrd="0" destOrd="0" presId="urn:microsoft.com/office/officeart/2005/8/layout/hierarchy1"/>
    <dgm:cxn modelId="{3A126AC2-F61E-48E0-AB72-1599BB64B4F1}" type="presOf" srcId="{6C657B00-32E1-4292-B116-4CE495C95484}" destId="{D11C3731-6BAA-47EE-912B-626D9935AE51}" srcOrd="0" destOrd="0" presId="urn:microsoft.com/office/officeart/2005/8/layout/hierarchy1"/>
    <dgm:cxn modelId="{CC64C5F4-D97A-436F-A9B4-FE930194A9CD}" srcId="{6F339BBD-05A5-4A6B-B321-664F960D8961}" destId="{6C657B00-32E1-4292-B116-4CE495C95484}" srcOrd="0" destOrd="0" parTransId="{2794FABF-9147-48DE-8E5A-BFB5FE3973DD}" sibTransId="{0B1FB2DE-0D7D-414D-824C-5BE8A8E04AAB}"/>
    <dgm:cxn modelId="{AA596C7C-2B13-4287-A05C-9E0A440F213F}" type="presOf" srcId="{E51A787B-2DDC-4B5A-94D9-06FA100D6CA1}" destId="{BA751B80-F942-4FDF-A1A4-CBCBA4DE602D}" srcOrd="0" destOrd="0" presId="urn:microsoft.com/office/officeart/2005/8/layout/hierarchy1"/>
    <dgm:cxn modelId="{8EE01546-025D-4423-A015-4B91E8FA6BBF}" srcId="{CC71C75A-565D-4E7D-BA61-361DC3F63069}" destId="{CF17403E-065A-4435-A009-1DA6770E9CB8}" srcOrd="1" destOrd="0" parTransId="{3C53225A-61A3-42D7-AF84-FA5FD20061D3}" sibTransId="{D6AB89EC-1DD8-4195-ACEB-244D2BE9FF17}"/>
    <dgm:cxn modelId="{3FE7D64D-9D2C-4C6F-A64F-FF7AF465E0F2}" type="presOf" srcId="{CC71C75A-565D-4E7D-BA61-361DC3F63069}" destId="{BD8B5782-4208-42F0-A1ED-F7C49652BE1F}" srcOrd="0" destOrd="0" presId="urn:microsoft.com/office/officeart/2005/8/layout/hierarchy1"/>
    <dgm:cxn modelId="{E42A7A74-5167-4AE9-A3BE-76C9EFFE01E9}" type="presOf" srcId="{A46B60C3-8D72-49EE-A121-D4F77B94E8CC}" destId="{A32F2D71-A3C8-4035-92D0-27F4765F61A7}" srcOrd="0" destOrd="0" presId="urn:microsoft.com/office/officeart/2005/8/layout/hierarchy1"/>
    <dgm:cxn modelId="{3F032388-8F0E-481B-AE6C-7F3F0BE3AFBA}" type="presOf" srcId="{A04E5870-10DD-45ED-AFEA-39401235A4DA}" destId="{04D1CAF3-F6E9-4E31-8B29-445936029C59}" srcOrd="0" destOrd="0" presId="urn:microsoft.com/office/officeart/2005/8/layout/hierarchy1"/>
    <dgm:cxn modelId="{AD7A88C2-8D1E-4A44-8A8A-38A692E7A6D6}" type="presOf" srcId="{B3072836-FA20-4D1A-8D51-1F1C4621FB85}" destId="{796C3702-F81F-4F89-A8DE-658A12B0411F}" srcOrd="0" destOrd="0" presId="urn:microsoft.com/office/officeart/2005/8/layout/hierarchy1"/>
    <dgm:cxn modelId="{A6D0067A-9AA3-4F8B-AB54-98CA6EBEC016}" srcId="{A46B60C3-8D72-49EE-A121-D4F77B94E8CC}" destId="{A8D7FF7E-DA76-483E-B3C6-4FA8540975AC}" srcOrd="1" destOrd="0" parTransId="{B3072836-FA20-4D1A-8D51-1F1C4621FB85}" sibTransId="{47A43EA1-1DA4-4356-83B1-61D339F844E0}"/>
    <dgm:cxn modelId="{21137381-6D64-4F49-AAE4-CA4ED82A7A6C}" type="presOf" srcId="{289F0CF8-03F9-4585-836B-6FD652700748}" destId="{A9BEE2E0-C76A-444E-9E86-B79484911E52}" srcOrd="0" destOrd="0" presId="urn:microsoft.com/office/officeart/2005/8/layout/hierarchy1"/>
    <dgm:cxn modelId="{75F9A0ED-750D-488F-93A3-4864D498A7F1}" srcId="{6C657B00-32E1-4292-B116-4CE495C95484}" destId="{CC71C75A-565D-4E7D-BA61-361DC3F63069}" srcOrd="1" destOrd="0" parTransId="{76C692C8-E28F-4267-96FF-16B4769EE440}" sibTransId="{C2ED3FF0-A605-48E2-8F7D-550DD2DFD1EA}"/>
    <dgm:cxn modelId="{D526991B-0528-4EDA-AB04-5F2FF25A7173}" type="presOf" srcId="{E7B4A6E2-E226-45C1-96EA-45072281B5E7}" destId="{D599D9D7-4EE1-49E2-AFD8-69C5ABC189B0}" srcOrd="0" destOrd="0" presId="urn:microsoft.com/office/officeart/2005/8/layout/hierarchy1"/>
    <dgm:cxn modelId="{E29A175E-ECE3-4FA6-B414-3290FAA7F620}" type="presOf" srcId="{3C53225A-61A3-42D7-AF84-FA5FD20061D3}" destId="{912C8397-99BD-4D6D-92F1-F1E462A8A754}" srcOrd="0" destOrd="0" presId="urn:microsoft.com/office/officeart/2005/8/layout/hierarchy1"/>
    <dgm:cxn modelId="{BF0B26F7-C35B-44B3-A10A-33B85B6E5E89}" srcId="{CC71C75A-565D-4E7D-BA61-361DC3F63069}" destId="{289F0CF8-03F9-4585-836B-6FD652700748}" srcOrd="0" destOrd="0" parTransId="{2CAB2983-ED0D-4CFC-AF21-9B4B9B7B67E1}" sibTransId="{DE62BE60-8AE4-4A9A-A6BC-4EBAEBAE588A}"/>
    <dgm:cxn modelId="{DC982FE4-F6E0-4798-BBF6-425BD8599849}" type="presParOf" srcId="{80C64454-FF1D-41D7-9780-72CCA2268B00}" destId="{42C5E7B6-F9DB-42C2-9E08-FC6A03AB99CE}" srcOrd="0" destOrd="0" presId="urn:microsoft.com/office/officeart/2005/8/layout/hierarchy1"/>
    <dgm:cxn modelId="{1EFE0D7A-77FF-4B58-A550-0F396CCE32EA}" type="presParOf" srcId="{42C5E7B6-F9DB-42C2-9E08-FC6A03AB99CE}" destId="{4677C3BE-9ACA-4E89-B2DD-6754D25F7643}" srcOrd="0" destOrd="0" presId="urn:microsoft.com/office/officeart/2005/8/layout/hierarchy1"/>
    <dgm:cxn modelId="{88F089EB-10E3-4894-865A-7A4E7A888139}" type="presParOf" srcId="{4677C3BE-9ACA-4E89-B2DD-6754D25F7643}" destId="{91D308B8-FAD8-45EA-8636-2B6BEC33E00B}" srcOrd="0" destOrd="0" presId="urn:microsoft.com/office/officeart/2005/8/layout/hierarchy1"/>
    <dgm:cxn modelId="{1EB94750-AD4C-4599-872D-4972AB9C3739}" type="presParOf" srcId="{4677C3BE-9ACA-4E89-B2DD-6754D25F7643}" destId="{D11C3731-6BAA-47EE-912B-626D9935AE51}" srcOrd="1" destOrd="0" presId="urn:microsoft.com/office/officeart/2005/8/layout/hierarchy1"/>
    <dgm:cxn modelId="{29AC49A3-2CA8-48FF-922B-DD99084798F8}" type="presParOf" srcId="{42C5E7B6-F9DB-42C2-9E08-FC6A03AB99CE}" destId="{A51027D0-A654-4869-BA21-E91ADF7536CA}" srcOrd="1" destOrd="0" presId="urn:microsoft.com/office/officeart/2005/8/layout/hierarchy1"/>
    <dgm:cxn modelId="{365BC6A1-E56B-4117-B839-1B7C8BCCC565}" type="presParOf" srcId="{A51027D0-A654-4869-BA21-E91ADF7536CA}" destId="{C00926D8-3B09-4EDA-AB38-E29539E5F1EB}" srcOrd="0" destOrd="0" presId="urn:microsoft.com/office/officeart/2005/8/layout/hierarchy1"/>
    <dgm:cxn modelId="{D19219F1-71F8-446A-9A5E-79DD995F1848}" type="presParOf" srcId="{A51027D0-A654-4869-BA21-E91ADF7536CA}" destId="{FAC54535-3A13-4E09-9116-70D9F4E14E8A}" srcOrd="1" destOrd="0" presId="urn:microsoft.com/office/officeart/2005/8/layout/hierarchy1"/>
    <dgm:cxn modelId="{D08E0E9B-38AB-4FE6-AC01-DC27E37F464F}" type="presParOf" srcId="{FAC54535-3A13-4E09-9116-70D9F4E14E8A}" destId="{2412ACEE-6BC0-4742-88BE-BB344C7724FD}" srcOrd="0" destOrd="0" presId="urn:microsoft.com/office/officeart/2005/8/layout/hierarchy1"/>
    <dgm:cxn modelId="{F0AF8DD6-8471-45D8-85E3-D9D8F8EAA446}" type="presParOf" srcId="{2412ACEE-6BC0-4742-88BE-BB344C7724FD}" destId="{7FB2BB9A-9B62-4972-B30D-F82B92BFD024}" srcOrd="0" destOrd="0" presId="urn:microsoft.com/office/officeart/2005/8/layout/hierarchy1"/>
    <dgm:cxn modelId="{A0411C2B-0856-445C-9FFE-5BD123F68263}" type="presParOf" srcId="{2412ACEE-6BC0-4742-88BE-BB344C7724FD}" destId="{9DE6D90F-A2A0-48A8-8968-C605BDA13A3C}" srcOrd="1" destOrd="0" presId="urn:microsoft.com/office/officeart/2005/8/layout/hierarchy1"/>
    <dgm:cxn modelId="{CA855BE3-38F9-4D15-9F88-3BA70FF133CB}" type="presParOf" srcId="{FAC54535-3A13-4E09-9116-70D9F4E14E8A}" destId="{9D840483-7931-495E-9016-39CBD729E984}" srcOrd="1" destOrd="0" presId="urn:microsoft.com/office/officeart/2005/8/layout/hierarchy1"/>
    <dgm:cxn modelId="{3912F5E4-3BE3-430A-9E27-C0018CBAAE34}" type="presParOf" srcId="{9D840483-7931-495E-9016-39CBD729E984}" destId="{D599D9D7-4EE1-49E2-AFD8-69C5ABC189B0}" srcOrd="0" destOrd="0" presId="urn:microsoft.com/office/officeart/2005/8/layout/hierarchy1"/>
    <dgm:cxn modelId="{5AA907A1-245B-49DF-9047-19895C2CD2E6}" type="presParOf" srcId="{9D840483-7931-495E-9016-39CBD729E984}" destId="{63350A5A-F77E-41B1-8F64-31845C7EDE0F}" srcOrd="1" destOrd="0" presId="urn:microsoft.com/office/officeart/2005/8/layout/hierarchy1"/>
    <dgm:cxn modelId="{5AB1C7D7-67DB-43AB-989C-9A9D9D36EBB0}" type="presParOf" srcId="{63350A5A-F77E-41B1-8F64-31845C7EDE0F}" destId="{8A80031A-46A7-4CA4-8542-1FCA31C14292}" srcOrd="0" destOrd="0" presId="urn:microsoft.com/office/officeart/2005/8/layout/hierarchy1"/>
    <dgm:cxn modelId="{0A80B918-D903-43A6-8218-9B97404B07B6}" type="presParOf" srcId="{8A80031A-46A7-4CA4-8542-1FCA31C14292}" destId="{307C6461-7313-4C4B-99DA-5A57EF687172}" srcOrd="0" destOrd="0" presId="urn:microsoft.com/office/officeart/2005/8/layout/hierarchy1"/>
    <dgm:cxn modelId="{13DCB26A-4CFA-45F6-AAF5-5CB1D6534031}" type="presParOf" srcId="{8A80031A-46A7-4CA4-8542-1FCA31C14292}" destId="{04D1CAF3-F6E9-4E31-8B29-445936029C59}" srcOrd="1" destOrd="0" presId="urn:microsoft.com/office/officeart/2005/8/layout/hierarchy1"/>
    <dgm:cxn modelId="{2B6996E6-E58F-41D4-8E00-A11A45515ACB}" type="presParOf" srcId="{63350A5A-F77E-41B1-8F64-31845C7EDE0F}" destId="{66277F63-FB44-430E-9BE4-7CC0FF207787}" srcOrd="1" destOrd="0" presId="urn:microsoft.com/office/officeart/2005/8/layout/hierarchy1"/>
    <dgm:cxn modelId="{0BD7E780-1DF3-4799-9238-F60BC106EC7D}" type="presParOf" srcId="{9D840483-7931-495E-9016-39CBD729E984}" destId="{BA751B80-F942-4FDF-A1A4-CBCBA4DE602D}" srcOrd="2" destOrd="0" presId="urn:microsoft.com/office/officeart/2005/8/layout/hierarchy1"/>
    <dgm:cxn modelId="{7AD1C977-CEF4-4268-8AED-B057F1404266}" type="presParOf" srcId="{9D840483-7931-495E-9016-39CBD729E984}" destId="{38F861C1-D1F6-4120-902D-C74BD5BD8B89}" srcOrd="3" destOrd="0" presId="urn:microsoft.com/office/officeart/2005/8/layout/hierarchy1"/>
    <dgm:cxn modelId="{585D51AB-5F28-4365-8A31-2D4EB6F122F3}" type="presParOf" srcId="{38F861C1-D1F6-4120-902D-C74BD5BD8B89}" destId="{797E3ECD-4D04-47B0-B123-5732D59D7339}" srcOrd="0" destOrd="0" presId="urn:microsoft.com/office/officeart/2005/8/layout/hierarchy1"/>
    <dgm:cxn modelId="{1A172510-6462-4CA9-A1E9-55B03F342151}" type="presParOf" srcId="{797E3ECD-4D04-47B0-B123-5732D59D7339}" destId="{2DA6F02D-3236-49FD-87D3-9658F5A62588}" srcOrd="0" destOrd="0" presId="urn:microsoft.com/office/officeart/2005/8/layout/hierarchy1"/>
    <dgm:cxn modelId="{3813D197-8DD0-46F3-BED7-248C21F0D43F}" type="presParOf" srcId="{797E3ECD-4D04-47B0-B123-5732D59D7339}" destId="{A32F2D71-A3C8-4035-92D0-27F4765F61A7}" srcOrd="1" destOrd="0" presId="urn:microsoft.com/office/officeart/2005/8/layout/hierarchy1"/>
    <dgm:cxn modelId="{2CDAE962-59E1-4CDA-A8AB-6E8852C16C67}" type="presParOf" srcId="{38F861C1-D1F6-4120-902D-C74BD5BD8B89}" destId="{D699810E-3168-4F51-B465-BC099EAA656B}" srcOrd="1" destOrd="0" presId="urn:microsoft.com/office/officeart/2005/8/layout/hierarchy1"/>
    <dgm:cxn modelId="{C58E0DC7-E7C5-4944-9B39-571A2221398D}" type="presParOf" srcId="{D699810E-3168-4F51-B465-BC099EAA656B}" destId="{28B70D02-BC1E-4CE8-836D-F7E899649682}" srcOrd="0" destOrd="0" presId="urn:microsoft.com/office/officeart/2005/8/layout/hierarchy1"/>
    <dgm:cxn modelId="{0F1CFCA6-7429-462E-A4D9-00BBDD627E44}" type="presParOf" srcId="{D699810E-3168-4F51-B465-BC099EAA656B}" destId="{FFBADCB0-0A23-4312-A71B-A5CBA7CC5AA3}" srcOrd="1" destOrd="0" presId="urn:microsoft.com/office/officeart/2005/8/layout/hierarchy1"/>
    <dgm:cxn modelId="{B91BEAE0-93F3-4B96-9BB8-99ECD44B213F}" type="presParOf" srcId="{FFBADCB0-0A23-4312-A71B-A5CBA7CC5AA3}" destId="{79333AFF-E221-4033-B05B-A5D562671D9C}" srcOrd="0" destOrd="0" presId="urn:microsoft.com/office/officeart/2005/8/layout/hierarchy1"/>
    <dgm:cxn modelId="{5907149D-EFED-4FC8-A9D9-2E86368A8468}" type="presParOf" srcId="{79333AFF-E221-4033-B05B-A5D562671D9C}" destId="{C16192F4-9612-4514-9F82-96FB38B99BCB}" srcOrd="0" destOrd="0" presId="urn:microsoft.com/office/officeart/2005/8/layout/hierarchy1"/>
    <dgm:cxn modelId="{F15D549D-023E-48C1-B994-6552711C6036}" type="presParOf" srcId="{79333AFF-E221-4033-B05B-A5D562671D9C}" destId="{BD585184-987C-457D-BB45-07300A321C15}" srcOrd="1" destOrd="0" presId="urn:microsoft.com/office/officeart/2005/8/layout/hierarchy1"/>
    <dgm:cxn modelId="{1776C7BA-0F22-4820-A495-68C4E5A00FF0}" type="presParOf" srcId="{FFBADCB0-0A23-4312-A71B-A5CBA7CC5AA3}" destId="{B8459667-EEB7-4EA6-A046-6EA00B43D1ED}" srcOrd="1" destOrd="0" presId="urn:microsoft.com/office/officeart/2005/8/layout/hierarchy1"/>
    <dgm:cxn modelId="{63ED5AF4-0873-4DA1-9CC2-E6871402D254}" type="presParOf" srcId="{D699810E-3168-4F51-B465-BC099EAA656B}" destId="{796C3702-F81F-4F89-A8DE-658A12B0411F}" srcOrd="2" destOrd="0" presId="urn:microsoft.com/office/officeart/2005/8/layout/hierarchy1"/>
    <dgm:cxn modelId="{0709A001-15E4-4FFA-9EA7-D1C4C6338150}" type="presParOf" srcId="{D699810E-3168-4F51-B465-BC099EAA656B}" destId="{841BA00C-9C36-4850-A4D0-FC4D50AD0929}" srcOrd="3" destOrd="0" presId="urn:microsoft.com/office/officeart/2005/8/layout/hierarchy1"/>
    <dgm:cxn modelId="{3040B837-DFF6-4F76-B482-8466D578ABDF}" type="presParOf" srcId="{841BA00C-9C36-4850-A4D0-FC4D50AD0929}" destId="{B31AE7ED-42F8-4507-BE95-6F4F25A4CB84}" srcOrd="0" destOrd="0" presId="urn:microsoft.com/office/officeart/2005/8/layout/hierarchy1"/>
    <dgm:cxn modelId="{FBC07684-CD52-4C0C-9FD0-17157914D5AD}" type="presParOf" srcId="{B31AE7ED-42F8-4507-BE95-6F4F25A4CB84}" destId="{6FA85AC3-1B80-4090-A34D-A5CBCA561E13}" srcOrd="0" destOrd="0" presId="urn:microsoft.com/office/officeart/2005/8/layout/hierarchy1"/>
    <dgm:cxn modelId="{B9550FBE-98AE-496C-9295-9CB1C2CB566F}" type="presParOf" srcId="{B31AE7ED-42F8-4507-BE95-6F4F25A4CB84}" destId="{98972E4E-D0BD-4D41-8443-9D7CAC667B0A}" srcOrd="1" destOrd="0" presId="urn:microsoft.com/office/officeart/2005/8/layout/hierarchy1"/>
    <dgm:cxn modelId="{FE3DF5D4-2505-4519-A863-77270302B133}" type="presParOf" srcId="{841BA00C-9C36-4850-A4D0-FC4D50AD0929}" destId="{1405BD65-2456-44F8-885A-2B33EE2DED17}" srcOrd="1" destOrd="0" presId="urn:microsoft.com/office/officeart/2005/8/layout/hierarchy1"/>
    <dgm:cxn modelId="{896C9BB3-5072-4F9F-A2CA-579B25CC4D79}" type="presParOf" srcId="{A51027D0-A654-4869-BA21-E91ADF7536CA}" destId="{A454461A-4C46-4C75-A26C-41CDE5D56633}" srcOrd="2" destOrd="0" presId="urn:microsoft.com/office/officeart/2005/8/layout/hierarchy1"/>
    <dgm:cxn modelId="{BC5858E9-6542-453E-9AF6-97E0CEC9C250}" type="presParOf" srcId="{A51027D0-A654-4869-BA21-E91ADF7536CA}" destId="{7E13E170-7AC3-4A12-B131-974B6BA76814}" srcOrd="3" destOrd="0" presId="urn:microsoft.com/office/officeart/2005/8/layout/hierarchy1"/>
    <dgm:cxn modelId="{85C22CB3-1A06-4B87-ABBB-F3A54030AE93}" type="presParOf" srcId="{7E13E170-7AC3-4A12-B131-974B6BA76814}" destId="{15411513-6238-4C7E-8073-AA10FB14950C}" srcOrd="0" destOrd="0" presId="urn:microsoft.com/office/officeart/2005/8/layout/hierarchy1"/>
    <dgm:cxn modelId="{823F7F6A-FB94-4801-8A5E-A6CF1A806B3E}" type="presParOf" srcId="{15411513-6238-4C7E-8073-AA10FB14950C}" destId="{D0B345E2-7EE5-485F-A4AD-AEE1AD60FA29}" srcOrd="0" destOrd="0" presId="urn:microsoft.com/office/officeart/2005/8/layout/hierarchy1"/>
    <dgm:cxn modelId="{3E77271C-A192-4590-BC44-02D2F23B1710}" type="presParOf" srcId="{15411513-6238-4C7E-8073-AA10FB14950C}" destId="{BD8B5782-4208-42F0-A1ED-F7C49652BE1F}" srcOrd="1" destOrd="0" presId="urn:microsoft.com/office/officeart/2005/8/layout/hierarchy1"/>
    <dgm:cxn modelId="{8398020B-31F9-4122-A4E2-958DD55977CA}" type="presParOf" srcId="{7E13E170-7AC3-4A12-B131-974B6BA76814}" destId="{EF0E4294-8B42-4D5D-B79C-15EE56A1D665}" srcOrd="1" destOrd="0" presId="urn:microsoft.com/office/officeart/2005/8/layout/hierarchy1"/>
    <dgm:cxn modelId="{6EE91881-6C73-46A4-9415-6D5E369EF13C}" type="presParOf" srcId="{EF0E4294-8B42-4D5D-B79C-15EE56A1D665}" destId="{CC785C51-BE3E-4844-8414-EAD76E8EEFD3}" srcOrd="0" destOrd="0" presId="urn:microsoft.com/office/officeart/2005/8/layout/hierarchy1"/>
    <dgm:cxn modelId="{46F1280C-368A-408B-A4C2-1747BFB225C8}" type="presParOf" srcId="{EF0E4294-8B42-4D5D-B79C-15EE56A1D665}" destId="{E79556F2-03C3-4330-8EFE-8F8339EFFC90}" srcOrd="1" destOrd="0" presId="urn:microsoft.com/office/officeart/2005/8/layout/hierarchy1"/>
    <dgm:cxn modelId="{CB42D135-840F-4561-B606-B94B0565A7D3}" type="presParOf" srcId="{E79556F2-03C3-4330-8EFE-8F8339EFFC90}" destId="{3B360774-5EB4-4D6C-8E55-06603C6CD268}" srcOrd="0" destOrd="0" presId="urn:microsoft.com/office/officeart/2005/8/layout/hierarchy1"/>
    <dgm:cxn modelId="{D2642247-323C-4F97-B167-F6C9050EFF2B}" type="presParOf" srcId="{3B360774-5EB4-4D6C-8E55-06603C6CD268}" destId="{D35B39B1-AE63-4BC9-88EB-9E11B87FE536}" srcOrd="0" destOrd="0" presId="urn:microsoft.com/office/officeart/2005/8/layout/hierarchy1"/>
    <dgm:cxn modelId="{819C1D8F-6423-4511-AE0C-1223646C7ACF}" type="presParOf" srcId="{3B360774-5EB4-4D6C-8E55-06603C6CD268}" destId="{A9BEE2E0-C76A-444E-9E86-B79484911E52}" srcOrd="1" destOrd="0" presId="urn:microsoft.com/office/officeart/2005/8/layout/hierarchy1"/>
    <dgm:cxn modelId="{4488248E-DF20-4093-8DB7-F327130EC493}" type="presParOf" srcId="{E79556F2-03C3-4330-8EFE-8F8339EFFC90}" destId="{32C93BDC-A1A4-41C4-BC5D-23ACE475279C}" srcOrd="1" destOrd="0" presId="urn:microsoft.com/office/officeart/2005/8/layout/hierarchy1"/>
    <dgm:cxn modelId="{24041DDF-741D-467F-9A7A-8BF204F3366A}" type="presParOf" srcId="{EF0E4294-8B42-4D5D-B79C-15EE56A1D665}" destId="{912C8397-99BD-4D6D-92F1-F1E462A8A754}" srcOrd="2" destOrd="0" presId="urn:microsoft.com/office/officeart/2005/8/layout/hierarchy1"/>
    <dgm:cxn modelId="{A86B84D5-E1D1-4EBC-8423-FF699F4D3A88}" type="presParOf" srcId="{EF0E4294-8B42-4D5D-B79C-15EE56A1D665}" destId="{D8F877B4-F28C-4706-AC19-E759D1FEB7A9}" srcOrd="3" destOrd="0" presId="urn:microsoft.com/office/officeart/2005/8/layout/hierarchy1"/>
    <dgm:cxn modelId="{0A0D1232-DDD9-41DA-8ABC-CD133109FC32}" type="presParOf" srcId="{D8F877B4-F28C-4706-AC19-E759D1FEB7A9}" destId="{ADE36229-95B1-4E74-B144-12C04C32B836}" srcOrd="0" destOrd="0" presId="urn:microsoft.com/office/officeart/2005/8/layout/hierarchy1"/>
    <dgm:cxn modelId="{665927AD-A67D-4A2F-9BA7-474715C516F4}" type="presParOf" srcId="{ADE36229-95B1-4E74-B144-12C04C32B836}" destId="{B8A125E2-5D07-488E-B0FC-807966245FA6}" srcOrd="0" destOrd="0" presId="urn:microsoft.com/office/officeart/2005/8/layout/hierarchy1"/>
    <dgm:cxn modelId="{9A3D94E3-9682-4E2E-A82C-2A60F9435564}" type="presParOf" srcId="{ADE36229-95B1-4E74-B144-12C04C32B836}" destId="{00E61E78-4521-4BD1-AC6C-3D6CB53EAAD9}" srcOrd="1" destOrd="0" presId="urn:microsoft.com/office/officeart/2005/8/layout/hierarchy1"/>
    <dgm:cxn modelId="{E8C4E1B9-8460-4A1D-9746-257805D06EA7}" type="presParOf" srcId="{D8F877B4-F28C-4706-AC19-E759D1FEB7A9}" destId="{9B5117AA-68A8-41DE-AC3E-8ACE1F7E04C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2C8397-99BD-4D6D-92F1-F1E462A8A754}">
      <dsp:nvSpPr>
        <dsp:cNvPr id="0" name=""/>
        <dsp:cNvSpPr/>
      </dsp:nvSpPr>
      <dsp:spPr>
        <a:xfrm>
          <a:off x="6393057" y="2726068"/>
          <a:ext cx="1066130" cy="507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765"/>
              </a:lnTo>
              <a:lnTo>
                <a:pt x="1066130" y="345765"/>
              </a:lnTo>
              <a:lnTo>
                <a:pt x="1066130" y="5073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785C51-BE3E-4844-8414-EAD76E8EEFD3}">
      <dsp:nvSpPr>
        <dsp:cNvPr id="0" name=""/>
        <dsp:cNvSpPr/>
      </dsp:nvSpPr>
      <dsp:spPr>
        <a:xfrm>
          <a:off x="5326927" y="2726068"/>
          <a:ext cx="1066130" cy="507381"/>
        </a:xfrm>
        <a:custGeom>
          <a:avLst/>
          <a:gdLst/>
          <a:ahLst/>
          <a:cxnLst/>
          <a:rect l="0" t="0" r="0" b="0"/>
          <a:pathLst>
            <a:path>
              <a:moveTo>
                <a:pt x="1066130" y="0"/>
              </a:moveTo>
              <a:lnTo>
                <a:pt x="1066130" y="345765"/>
              </a:lnTo>
              <a:lnTo>
                <a:pt x="0" y="345765"/>
              </a:lnTo>
              <a:lnTo>
                <a:pt x="0" y="5073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4461A-4C46-4C75-A26C-41CDE5D56633}">
      <dsp:nvSpPr>
        <dsp:cNvPr id="0" name=""/>
        <dsp:cNvSpPr/>
      </dsp:nvSpPr>
      <dsp:spPr>
        <a:xfrm>
          <a:off x="4260797" y="1110881"/>
          <a:ext cx="2132260" cy="507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765"/>
              </a:lnTo>
              <a:lnTo>
                <a:pt x="2132260" y="345765"/>
              </a:lnTo>
              <a:lnTo>
                <a:pt x="2132260" y="5073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C3702-F81F-4F89-A8DE-658A12B0411F}">
      <dsp:nvSpPr>
        <dsp:cNvPr id="0" name=""/>
        <dsp:cNvSpPr/>
      </dsp:nvSpPr>
      <dsp:spPr>
        <a:xfrm>
          <a:off x="3194666" y="4341255"/>
          <a:ext cx="1066130" cy="507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765"/>
              </a:lnTo>
              <a:lnTo>
                <a:pt x="1066130" y="345765"/>
              </a:lnTo>
              <a:lnTo>
                <a:pt x="1066130" y="5073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B70D02-BC1E-4CE8-836D-F7E899649682}">
      <dsp:nvSpPr>
        <dsp:cNvPr id="0" name=""/>
        <dsp:cNvSpPr/>
      </dsp:nvSpPr>
      <dsp:spPr>
        <a:xfrm>
          <a:off x="2128536" y="4341255"/>
          <a:ext cx="1066130" cy="507381"/>
        </a:xfrm>
        <a:custGeom>
          <a:avLst/>
          <a:gdLst/>
          <a:ahLst/>
          <a:cxnLst/>
          <a:rect l="0" t="0" r="0" b="0"/>
          <a:pathLst>
            <a:path>
              <a:moveTo>
                <a:pt x="1066130" y="0"/>
              </a:moveTo>
              <a:lnTo>
                <a:pt x="1066130" y="345765"/>
              </a:lnTo>
              <a:lnTo>
                <a:pt x="0" y="345765"/>
              </a:lnTo>
              <a:lnTo>
                <a:pt x="0" y="5073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751B80-F942-4FDF-A1A4-CBCBA4DE602D}">
      <dsp:nvSpPr>
        <dsp:cNvPr id="0" name=""/>
        <dsp:cNvSpPr/>
      </dsp:nvSpPr>
      <dsp:spPr>
        <a:xfrm>
          <a:off x="2128536" y="2726068"/>
          <a:ext cx="1066130" cy="5073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765"/>
              </a:lnTo>
              <a:lnTo>
                <a:pt x="1066130" y="345765"/>
              </a:lnTo>
              <a:lnTo>
                <a:pt x="1066130" y="5073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99D9D7-4EE1-49E2-AFD8-69C5ABC189B0}">
      <dsp:nvSpPr>
        <dsp:cNvPr id="0" name=""/>
        <dsp:cNvSpPr/>
      </dsp:nvSpPr>
      <dsp:spPr>
        <a:xfrm>
          <a:off x="1062406" y="2726068"/>
          <a:ext cx="1066130" cy="507381"/>
        </a:xfrm>
        <a:custGeom>
          <a:avLst/>
          <a:gdLst/>
          <a:ahLst/>
          <a:cxnLst/>
          <a:rect l="0" t="0" r="0" b="0"/>
          <a:pathLst>
            <a:path>
              <a:moveTo>
                <a:pt x="1066130" y="0"/>
              </a:moveTo>
              <a:lnTo>
                <a:pt x="1066130" y="345765"/>
              </a:lnTo>
              <a:lnTo>
                <a:pt x="0" y="345765"/>
              </a:lnTo>
              <a:lnTo>
                <a:pt x="0" y="5073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0926D8-3B09-4EDA-AB38-E29539E5F1EB}">
      <dsp:nvSpPr>
        <dsp:cNvPr id="0" name=""/>
        <dsp:cNvSpPr/>
      </dsp:nvSpPr>
      <dsp:spPr>
        <a:xfrm>
          <a:off x="2128536" y="1110881"/>
          <a:ext cx="2132260" cy="507381"/>
        </a:xfrm>
        <a:custGeom>
          <a:avLst/>
          <a:gdLst/>
          <a:ahLst/>
          <a:cxnLst/>
          <a:rect l="0" t="0" r="0" b="0"/>
          <a:pathLst>
            <a:path>
              <a:moveTo>
                <a:pt x="2132260" y="0"/>
              </a:moveTo>
              <a:lnTo>
                <a:pt x="2132260" y="345765"/>
              </a:lnTo>
              <a:lnTo>
                <a:pt x="0" y="345765"/>
              </a:lnTo>
              <a:lnTo>
                <a:pt x="0" y="5073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D308B8-FAD8-45EA-8636-2B6BEC33E00B}">
      <dsp:nvSpPr>
        <dsp:cNvPr id="0" name=""/>
        <dsp:cNvSpPr/>
      </dsp:nvSpPr>
      <dsp:spPr>
        <a:xfrm>
          <a:off x="3388508" y="3075"/>
          <a:ext cx="1744576" cy="1107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1C3731-6BAA-47EE-912B-626D9935AE51}">
      <dsp:nvSpPr>
        <dsp:cNvPr id="0" name=""/>
        <dsp:cNvSpPr/>
      </dsp:nvSpPr>
      <dsp:spPr>
        <a:xfrm>
          <a:off x="3582350" y="187224"/>
          <a:ext cx="1744576" cy="1107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Муниципальная услуга</a:t>
          </a:r>
          <a:endParaRPr lang="ru-RU" sz="1600" b="1" kern="1200" dirty="0"/>
        </a:p>
      </dsp:txBody>
      <dsp:txXfrm>
        <a:off x="3582350" y="187224"/>
        <a:ext cx="1744576" cy="1107806"/>
      </dsp:txXfrm>
    </dsp:sp>
    <dsp:sp modelId="{7FB2BB9A-9B62-4972-B30D-F82B92BFD024}">
      <dsp:nvSpPr>
        <dsp:cNvPr id="0" name=""/>
        <dsp:cNvSpPr/>
      </dsp:nvSpPr>
      <dsp:spPr>
        <a:xfrm>
          <a:off x="1256248" y="1618262"/>
          <a:ext cx="1744576" cy="1107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E6D90F-A2A0-48A8-8968-C605BDA13A3C}">
      <dsp:nvSpPr>
        <dsp:cNvPr id="0" name=""/>
        <dsp:cNvSpPr/>
      </dsp:nvSpPr>
      <dsp:spPr>
        <a:xfrm>
          <a:off x="1450090" y="1802412"/>
          <a:ext cx="1744576" cy="1107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Образовательная услуга</a:t>
          </a:r>
          <a:endParaRPr lang="ru-RU" sz="1600" b="1" kern="1200" dirty="0"/>
        </a:p>
      </dsp:txBody>
      <dsp:txXfrm>
        <a:off x="1450090" y="1802412"/>
        <a:ext cx="1744576" cy="1107806"/>
      </dsp:txXfrm>
    </dsp:sp>
    <dsp:sp modelId="{307C6461-7313-4C4B-99DA-5A57EF687172}">
      <dsp:nvSpPr>
        <dsp:cNvPr id="0" name=""/>
        <dsp:cNvSpPr/>
      </dsp:nvSpPr>
      <dsp:spPr>
        <a:xfrm>
          <a:off x="190118" y="3233449"/>
          <a:ext cx="1744576" cy="1107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D1CAF3-F6E9-4E31-8B29-445936029C59}">
      <dsp:nvSpPr>
        <dsp:cNvPr id="0" name=""/>
        <dsp:cNvSpPr/>
      </dsp:nvSpPr>
      <dsp:spPr>
        <a:xfrm>
          <a:off x="383960" y="3417599"/>
          <a:ext cx="1744576" cy="1107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Условия </a:t>
          </a:r>
          <a:endParaRPr lang="ru-RU" sz="1600" b="1" kern="1200" dirty="0"/>
        </a:p>
      </dsp:txBody>
      <dsp:txXfrm>
        <a:off x="383960" y="3417599"/>
        <a:ext cx="1744576" cy="1107806"/>
      </dsp:txXfrm>
    </dsp:sp>
    <dsp:sp modelId="{2DA6F02D-3236-49FD-87D3-9658F5A62588}">
      <dsp:nvSpPr>
        <dsp:cNvPr id="0" name=""/>
        <dsp:cNvSpPr/>
      </dsp:nvSpPr>
      <dsp:spPr>
        <a:xfrm>
          <a:off x="2322378" y="3233449"/>
          <a:ext cx="1744576" cy="1107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2F2D71-A3C8-4035-92D0-27F4765F61A7}">
      <dsp:nvSpPr>
        <dsp:cNvPr id="0" name=""/>
        <dsp:cNvSpPr/>
      </dsp:nvSpPr>
      <dsp:spPr>
        <a:xfrm>
          <a:off x="2516220" y="3417599"/>
          <a:ext cx="1744576" cy="1107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Результаты </a:t>
          </a:r>
          <a:endParaRPr lang="ru-RU" sz="1600" b="1" kern="1200" dirty="0"/>
        </a:p>
      </dsp:txBody>
      <dsp:txXfrm>
        <a:off x="2516220" y="3417599"/>
        <a:ext cx="1744576" cy="1107806"/>
      </dsp:txXfrm>
    </dsp:sp>
    <dsp:sp modelId="{C16192F4-9612-4514-9F82-96FB38B99BCB}">
      <dsp:nvSpPr>
        <dsp:cNvPr id="0" name=""/>
        <dsp:cNvSpPr/>
      </dsp:nvSpPr>
      <dsp:spPr>
        <a:xfrm>
          <a:off x="1256248" y="4848636"/>
          <a:ext cx="1744576" cy="1107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585184-987C-457D-BB45-07300A321C15}">
      <dsp:nvSpPr>
        <dsp:cNvPr id="0" name=""/>
        <dsp:cNvSpPr/>
      </dsp:nvSpPr>
      <dsp:spPr>
        <a:xfrm>
          <a:off x="1450090" y="5032786"/>
          <a:ext cx="1744576" cy="1107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Абсолютные показатели (достижения)</a:t>
          </a:r>
          <a:endParaRPr lang="ru-RU" sz="1600" b="1" kern="1200" dirty="0"/>
        </a:p>
      </dsp:txBody>
      <dsp:txXfrm>
        <a:off x="1450090" y="5032786"/>
        <a:ext cx="1744576" cy="1107806"/>
      </dsp:txXfrm>
    </dsp:sp>
    <dsp:sp modelId="{6FA85AC3-1B80-4090-A34D-A5CBCA561E13}">
      <dsp:nvSpPr>
        <dsp:cNvPr id="0" name=""/>
        <dsp:cNvSpPr/>
      </dsp:nvSpPr>
      <dsp:spPr>
        <a:xfrm>
          <a:off x="3388508" y="4848636"/>
          <a:ext cx="1744576" cy="1107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972E4E-D0BD-4D41-8443-9D7CAC667B0A}">
      <dsp:nvSpPr>
        <dsp:cNvPr id="0" name=""/>
        <dsp:cNvSpPr/>
      </dsp:nvSpPr>
      <dsp:spPr>
        <a:xfrm>
          <a:off x="3582350" y="5032786"/>
          <a:ext cx="1744576" cy="1107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Динамические показатели (индивидуальный прогресс)</a:t>
          </a:r>
          <a:endParaRPr lang="ru-RU" sz="1600" b="1" kern="1200" dirty="0"/>
        </a:p>
      </dsp:txBody>
      <dsp:txXfrm>
        <a:off x="3582350" y="5032786"/>
        <a:ext cx="1744576" cy="1107806"/>
      </dsp:txXfrm>
    </dsp:sp>
    <dsp:sp modelId="{D0B345E2-7EE5-485F-A4AD-AEE1AD60FA29}">
      <dsp:nvSpPr>
        <dsp:cNvPr id="0" name=""/>
        <dsp:cNvSpPr/>
      </dsp:nvSpPr>
      <dsp:spPr>
        <a:xfrm>
          <a:off x="5520769" y="1618262"/>
          <a:ext cx="1744576" cy="1107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8B5782-4208-42F0-A1ED-F7C49652BE1F}">
      <dsp:nvSpPr>
        <dsp:cNvPr id="0" name=""/>
        <dsp:cNvSpPr/>
      </dsp:nvSpPr>
      <dsp:spPr>
        <a:xfrm>
          <a:off x="5714610" y="1802412"/>
          <a:ext cx="1744576" cy="1107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Социальная услуга</a:t>
          </a:r>
          <a:endParaRPr lang="ru-RU" sz="1600" b="1" kern="1200" dirty="0"/>
        </a:p>
      </dsp:txBody>
      <dsp:txXfrm>
        <a:off x="5714610" y="1802412"/>
        <a:ext cx="1744576" cy="1107806"/>
      </dsp:txXfrm>
    </dsp:sp>
    <dsp:sp modelId="{D35B39B1-AE63-4BC9-88EB-9E11B87FE536}">
      <dsp:nvSpPr>
        <dsp:cNvPr id="0" name=""/>
        <dsp:cNvSpPr/>
      </dsp:nvSpPr>
      <dsp:spPr>
        <a:xfrm>
          <a:off x="4454638" y="3233449"/>
          <a:ext cx="1744576" cy="1107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BEE2E0-C76A-444E-9E86-B79484911E52}">
      <dsp:nvSpPr>
        <dsp:cNvPr id="0" name=""/>
        <dsp:cNvSpPr/>
      </dsp:nvSpPr>
      <dsp:spPr>
        <a:xfrm>
          <a:off x="4648480" y="3417599"/>
          <a:ext cx="1744576" cy="1107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Здоровье </a:t>
          </a:r>
          <a:endParaRPr lang="ru-RU" sz="1600" b="1" kern="1200" dirty="0"/>
        </a:p>
      </dsp:txBody>
      <dsp:txXfrm>
        <a:off x="4648480" y="3417599"/>
        <a:ext cx="1744576" cy="1107806"/>
      </dsp:txXfrm>
    </dsp:sp>
    <dsp:sp modelId="{B8A125E2-5D07-488E-B0FC-807966245FA6}">
      <dsp:nvSpPr>
        <dsp:cNvPr id="0" name=""/>
        <dsp:cNvSpPr/>
      </dsp:nvSpPr>
      <dsp:spPr>
        <a:xfrm>
          <a:off x="6586899" y="3233449"/>
          <a:ext cx="1744576" cy="1107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E61E78-4521-4BD1-AC6C-3D6CB53EAAD9}">
      <dsp:nvSpPr>
        <dsp:cNvPr id="0" name=""/>
        <dsp:cNvSpPr/>
      </dsp:nvSpPr>
      <dsp:spPr>
        <a:xfrm>
          <a:off x="6780741" y="3417599"/>
          <a:ext cx="1744576" cy="1107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Среда обитания</a:t>
          </a:r>
          <a:endParaRPr lang="ru-RU" sz="1600" b="1" kern="1200" dirty="0"/>
        </a:p>
      </dsp:txBody>
      <dsp:txXfrm>
        <a:off x="6780741" y="3417599"/>
        <a:ext cx="1744576" cy="1107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BA569-2B61-41EA-B83C-E95723BB2B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817E51-4FAD-4731-A297-EDC67D7987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801D1F-4CD6-47AB-ADBE-74412F76DD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5D98E00-E3E7-4AFB-98EB-EE7AD4471D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FC76C61-6479-45C6-8B5D-4385398024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1CE80-EA17-4AC3-AF2A-291ED06104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F031E-6CF4-49F5-8F9B-C6CD80CA35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38A62-9602-4AD9-8CBE-A9EDAD28F9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0542F-2BC0-4A67-B8EF-31E57A221C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B414D-0286-4937-9DCA-249F80562C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09891-3999-4075-9E0A-2F6A6AE785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91397-5CBB-4816-8BE1-4DAE13ECA8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20751-75BD-4D49-946F-B009A6641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D7E39EB-1254-4AEE-BCE5-87C72F7FE2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1500166" y="785794"/>
            <a:ext cx="628654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Социальный и личностный заказ: </a:t>
            </a:r>
            <a:r>
              <a:rPr lang="ru-RU" sz="2800" b="1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возможности согласования образовательных потребностей</a:t>
            </a:r>
            <a:endParaRPr lang="en-US" sz="2800" b="1" dirty="0"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0" y="6019800"/>
            <a:ext cx="9144000" cy="762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0490" name="Picture 10" descr="929117_2220458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l="41510"/>
          <a:stretch>
            <a:fillRect/>
          </a:stretch>
        </p:blipFill>
        <p:spPr>
          <a:xfrm>
            <a:off x="2133600" y="2841625"/>
            <a:ext cx="2362200" cy="3254375"/>
          </a:xfrm>
          <a:noFill/>
          <a:ln/>
        </p:spPr>
      </p:pic>
      <p:pic>
        <p:nvPicPr>
          <p:cNvPr id="20491" name="Picture 11" descr="Wishi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0" y="2816225"/>
            <a:ext cx="2370138" cy="3276600"/>
          </a:xfrm>
          <a:noFill/>
          <a:ln/>
        </p:spPr>
      </p:pic>
      <p:sp>
        <p:nvSpPr>
          <p:cNvPr id="8" name="TextBox 7"/>
          <p:cNvSpPr txBox="1"/>
          <p:nvPr/>
        </p:nvSpPr>
        <p:spPr>
          <a:xfrm>
            <a:off x="1857356" y="6215082"/>
            <a:ext cx="5429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Calibri" pitchFamily="34" charset="0"/>
              </a:rPr>
              <a:t>Надежда Муха, эксперт ИПОП «Эврика», Томск</a:t>
            </a:r>
            <a:endParaRPr lang="ru-RU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929117_22204583"/>
          <p:cNvPicPr>
            <a:picLocks noChangeAspect="1" noChangeArrowheads="1"/>
          </p:cNvPicPr>
          <p:nvPr/>
        </p:nvPicPr>
        <p:blipFill>
          <a:blip r:embed="rId2" cstate="print"/>
          <a:srcRect l="41510"/>
          <a:stretch>
            <a:fillRect/>
          </a:stretch>
        </p:blipFill>
        <p:spPr bwMode="auto">
          <a:xfrm>
            <a:off x="0" y="0"/>
            <a:ext cx="1050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Wish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00675"/>
            <a:ext cx="10541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Rectangle 6"/>
          <p:cNvSpPr>
            <a:spLocks noChangeArrowheads="1"/>
          </p:cNvSpPr>
          <p:nvPr/>
        </p:nvSpPr>
        <p:spPr bwMode="auto">
          <a:xfrm rot="5400000">
            <a:off x="5676900" y="3390900"/>
            <a:ext cx="6858000" cy="762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71604" y="714356"/>
            <a:ext cx="671517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2"/>
                </a:solidFill>
              </a:rPr>
              <a:t>Сюжет 2. «Критерии общественного признания качества работы учителя»</a:t>
            </a:r>
          </a:p>
          <a:p>
            <a:endParaRPr lang="ru-RU" sz="2800" dirty="0" smtClean="0">
              <a:solidFill>
                <a:schemeClr val="bg2"/>
              </a:solidFill>
            </a:endParaRPr>
          </a:p>
          <a:p>
            <a:r>
              <a:rPr lang="ru-RU" sz="2800" dirty="0" smtClean="0">
                <a:solidFill>
                  <a:schemeClr val="bg2"/>
                </a:solidFill>
              </a:rPr>
              <a:t>Сюжет 3. «Родительский класс ГИА»</a:t>
            </a:r>
          </a:p>
          <a:p>
            <a:endParaRPr lang="ru-RU" sz="2800" dirty="0" smtClean="0">
              <a:solidFill>
                <a:schemeClr val="bg2"/>
              </a:solidFill>
            </a:endParaRPr>
          </a:p>
          <a:p>
            <a:r>
              <a:rPr lang="ru-RU" sz="2800" dirty="0" smtClean="0">
                <a:solidFill>
                  <a:schemeClr val="bg2"/>
                </a:solidFill>
              </a:rPr>
              <a:t>Сюжет 4. «Общий грандиозный проект»</a:t>
            </a:r>
            <a:endParaRPr lang="ru-RU" sz="2800" dirty="0" smtClean="0">
              <a:solidFill>
                <a:schemeClr val="bg2"/>
              </a:solidFill>
            </a:endParaRPr>
          </a:p>
          <a:p>
            <a:endParaRPr lang="ru-RU" sz="2800" dirty="0" smtClean="0">
              <a:solidFill>
                <a:schemeClr val="bg2"/>
              </a:solidFill>
            </a:endParaRPr>
          </a:p>
          <a:p>
            <a:endParaRPr lang="ru-RU" sz="2800" dirty="0" smtClean="0">
              <a:solidFill>
                <a:schemeClr val="bg2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d20 Dice"/>
          <p:cNvPicPr>
            <a:picLocks noChangeAspect="1" noChangeArrowheads="1"/>
          </p:cNvPicPr>
          <p:nvPr/>
        </p:nvPicPr>
        <p:blipFill>
          <a:blip r:embed="rId2" cstate="print"/>
          <a:srcRect l="46281" t="30325"/>
          <a:stretch>
            <a:fillRect/>
          </a:stretch>
        </p:blipFill>
        <p:spPr bwMode="auto">
          <a:xfrm>
            <a:off x="662940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7" name="Picture 3" descr="d20 Dice"/>
          <p:cNvPicPr>
            <a:picLocks noChangeAspect="1" noChangeArrowheads="1"/>
          </p:cNvPicPr>
          <p:nvPr/>
        </p:nvPicPr>
        <p:blipFill>
          <a:blip r:embed="rId2" cstate="print"/>
          <a:srcRect l="46281" t="30325"/>
          <a:stretch>
            <a:fillRect/>
          </a:stretch>
        </p:blipFill>
        <p:spPr bwMode="auto">
          <a:xfrm>
            <a:off x="813435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8" name="Picture 4" descr="d20 Dice"/>
          <p:cNvPicPr>
            <a:picLocks noChangeAspect="1" noChangeArrowheads="1"/>
          </p:cNvPicPr>
          <p:nvPr/>
        </p:nvPicPr>
        <p:blipFill>
          <a:blip r:embed="rId2" cstate="print"/>
          <a:srcRect l="46281" t="30325"/>
          <a:stretch>
            <a:fillRect/>
          </a:stretch>
        </p:blipFill>
        <p:spPr bwMode="auto">
          <a:xfrm>
            <a:off x="714375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9" name="Picture 5" descr="d20 Dice"/>
          <p:cNvPicPr>
            <a:picLocks noChangeAspect="1" noChangeArrowheads="1"/>
          </p:cNvPicPr>
          <p:nvPr/>
        </p:nvPicPr>
        <p:blipFill>
          <a:blip r:embed="rId2" cstate="print"/>
          <a:srcRect l="46281" t="30325"/>
          <a:stretch>
            <a:fillRect/>
          </a:stretch>
        </p:blipFill>
        <p:spPr bwMode="auto">
          <a:xfrm>
            <a:off x="762000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0" name="Picture 6" descr="d20 Dice"/>
          <p:cNvPicPr>
            <a:picLocks noChangeAspect="1" noChangeArrowheads="1"/>
          </p:cNvPicPr>
          <p:nvPr/>
        </p:nvPicPr>
        <p:blipFill>
          <a:blip r:embed="rId2" cstate="print"/>
          <a:srcRect l="46281" t="30325"/>
          <a:stretch>
            <a:fillRect/>
          </a:stretch>
        </p:blipFill>
        <p:spPr bwMode="auto">
          <a:xfrm>
            <a:off x="859155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928662" y="714356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714356"/>
            <a:ext cx="75724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Факт наличия 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возможности согласования </a:t>
            </a:r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образовательной услуги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– </a:t>
            </a:r>
          </a:p>
          <a:p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«пустые места»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, предполагающие 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свободу преобразования и заполнения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, возможность действовать и принимать решения субъекту социального и личностного заказа.</a:t>
            </a:r>
          </a:p>
          <a:p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Факт случившегося согласования интересов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– </a:t>
            </a: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совместное субъектное участие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 образовательном процессе.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14282" y="428604"/>
          <a:ext cx="8715436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Молния 3"/>
          <p:cNvSpPr/>
          <p:nvPr/>
        </p:nvSpPr>
        <p:spPr>
          <a:xfrm>
            <a:off x="4143372" y="1714488"/>
            <a:ext cx="1143008" cy="1643074"/>
          </a:xfrm>
          <a:prstGeom prst="lightningBol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5" name="Молния 4"/>
          <p:cNvSpPr/>
          <p:nvPr/>
        </p:nvSpPr>
        <p:spPr>
          <a:xfrm>
            <a:off x="3286116" y="5214950"/>
            <a:ext cx="428628" cy="1143008"/>
          </a:xfrm>
          <a:prstGeom prst="lightningBol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4546" y="4429132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Надежда Владимировна Муха</a:t>
            </a:r>
            <a:b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</a:b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МОУ СОШ «Эврика-развитие», Томск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/>
            </a:r>
            <a:b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</a:b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www.school-evrika.tomsk.ru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/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</a:b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nadia.mukha@gmail.com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85918" y="1071546"/>
            <a:ext cx="50846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Благодарю за внимание!</a:t>
            </a:r>
            <a:endParaRPr lang="ru-RU" sz="3600" dirty="0"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4" name="Picture 10" descr="929117_22204583"/>
          <p:cNvPicPr>
            <a:picLocks noChangeAspect="1" noChangeArrowheads="1"/>
          </p:cNvPicPr>
          <p:nvPr/>
        </p:nvPicPr>
        <p:blipFill>
          <a:blip r:embed="rId2" cstate="print"/>
          <a:srcRect l="41510"/>
          <a:stretch>
            <a:fillRect/>
          </a:stretch>
        </p:blipFill>
        <p:spPr>
          <a:xfrm>
            <a:off x="2571736" y="2071678"/>
            <a:ext cx="1581144" cy="2178323"/>
          </a:xfrm>
          <a:prstGeom prst="rect">
            <a:avLst/>
          </a:prstGeom>
          <a:noFill/>
          <a:ln/>
        </p:spPr>
      </p:pic>
      <p:pic>
        <p:nvPicPr>
          <p:cNvPr id="5" name="Picture 11" descr="Wish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214811" y="1857364"/>
            <a:ext cx="1571636" cy="2172709"/>
          </a:xfrm>
          <a:prstGeom prst="rect">
            <a:avLst/>
          </a:prstGeom>
          <a:noFill/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reeform 2"/>
          <p:cNvSpPr>
            <a:spLocks/>
          </p:cNvSpPr>
          <p:nvPr/>
        </p:nvSpPr>
        <p:spPr bwMode="auto">
          <a:xfrm rot="815665">
            <a:off x="-533400" y="762000"/>
            <a:ext cx="9215438" cy="3722688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2880" y="1728"/>
              </a:cxn>
              <a:cxn ang="0">
                <a:pos x="5760" y="0"/>
              </a:cxn>
            </a:cxnLst>
            <a:rect l="0" t="0" r="r" b="b"/>
            <a:pathLst>
              <a:path w="5760" h="1760">
                <a:moveTo>
                  <a:pt x="0" y="192"/>
                </a:moveTo>
                <a:cubicBezTo>
                  <a:pt x="960" y="976"/>
                  <a:pt x="1920" y="1760"/>
                  <a:pt x="2880" y="1728"/>
                </a:cubicBezTo>
                <a:cubicBezTo>
                  <a:pt x="3840" y="1696"/>
                  <a:pt x="5280" y="288"/>
                  <a:pt x="5760" y="0"/>
                </a:cubicBezTo>
              </a:path>
            </a:pathLst>
          </a:cu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43" name="Freeform 3"/>
          <p:cNvSpPr>
            <a:spLocks/>
          </p:cNvSpPr>
          <p:nvPr/>
        </p:nvSpPr>
        <p:spPr bwMode="auto">
          <a:xfrm rot="815665">
            <a:off x="-444500" y="627063"/>
            <a:ext cx="9215438" cy="3722687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2880" y="1728"/>
              </a:cxn>
              <a:cxn ang="0">
                <a:pos x="5760" y="0"/>
              </a:cxn>
            </a:cxnLst>
            <a:rect l="0" t="0" r="r" b="b"/>
            <a:pathLst>
              <a:path w="5760" h="1760">
                <a:moveTo>
                  <a:pt x="0" y="192"/>
                </a:moveTo>
                <a:cubicBezTo>
                  <a:pt x="960" y="976"/>
                  <a:pt x="1920" y="1760"/>
                  <a:pt x="2880" y="1728"/>
                </a:cubicBezTo>
                <a:cubicBezTo>
                  <a:pt x="3840" y="1696"/>
                  <a:pt x="5280" y="288"/>
                  <a:pt x="5760" y="0"/>
                </a:cubicBezTo>
              </a:path>
            </a:pathLst>
          </a:cu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61444" name="Picture 4" descr="Wishi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588125" y="2895600"/>
            <a:ext cx="2479675" cy="3429000"/>
          </a:xfrm>
          <a:noFill/>
          <a:ln/>
        </p:spPr>
      </p:pic>
      <p:pic>
        <p:nvPicPr>
          <p:cNvPr id="61445" name="Picture 5" descr="d20 Dic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 l="46281" t="30325"/>
          <a:stretch>
            <a:fillRect/>
          </a:stretch>
        </p:blipFill>
        <p:spPr>
          <a:xfrm>
            <a:off x="6629400" y="6359525"/>
            <a:ext cx="552450" cy="422275"/>
          </a:xfrm>
          <a:noFill/>
          <a:ln/>
        </p:spPr>
      </p:pic>
      <p:pic>
        <p:nvPicPr>
          <p:cNvPr id="61446" name="Picture 6" descr="d20 Dic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 l="46281" t="30325"/>
          <a:stretch>
            <a:fillRect/>
          </a:stretch>
        </p:blipFill>
        <p:spPr>
          <a:xfrm>
            <a:off x="8134350" y="6359525"/>
            <a:ext cx="552450" cy="422275"/>
          </a:xfrm>
          <a:noFill/>
          <a:ln/>
        </p:spPr>
      </p:pic>
      <p:pic>
        <p:nvPicPr>
          <p:cNvPr id="61447" name="Picture 7" descr="d20 Dic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 l="46281" t="30325"/>
          <a:stretch>
            <a:fillRect/>
          </a:stretch>
        </p:blipFill>
        <p:spPr>
          <a:xfrm>
            <a:off x="7143750" y="6359525"/>
            <a:ext cx="552450" cy="422275"/>
          </a:xfrm>
          <a:noFill/>
          <a:ln/>
        </p:spPr>
      </p:pic>
      <p:pic>
        <p:nvPicPr>
          <p:cNvPr id="61448" name="Picture 8" descr="d20 Dice"/>
          <p:cNvPicPr>
            <a:picLocks noChangeAspect="1" noChangeArrowheads="1"/>
          </p:cNvPicPr>
          <p:nvPr/>
        </p:nvPicPr>
        <p:blipFill>
          <a:blip r:embed="rId3" cstate="print"/>
          <a:srcRect l="46281" t="30325"/>
          <a:stretch>
            <a:fillRect/>
          </a:stretch>
        </p:blipFill>
        <p:spPr bwMode="auto">
          <a:xfrm>
            <a:off x="762000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9" name="Picture 9" descr="d20 Dice"/>
          <p:cNvPicPr>
            <a:picLocks noChangeAspect="1" noChangeArrowheads="1"/>
          </p:cNvPicPr>
          <p:nvPr/>
        </p:nvPicPr>
        <p:blipFill>
          <a:blip r:embed="rId3" cstate="print"/>
          <a:srcRect l="46281" t="30325"/>
          <a:stretch>
            <a:fillRect/>
          </a:stretch>
        </p:blipFill>
        <p:spPr bwMode="auto">
          <a:xfrm>
            <a:off x="859155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0" name="Picture 10" descr="d20 Dice"/>
          <p:cNvPicPr>
            <a:picLocks noChangeAspect="1" noChangeArrowheads="1"/>
          </p:cNvPicPr>
          <p:nvPr/>
        </p:nvPicPr>
        <p:blipFill>
          <a:blip r:embed="rId3" cstate="print"/>
          <a:srcRect l="46281" t="30325"/>
          <a:stretch>
            <a:fillRect/>
          </a:stretch>
        </p:blipFill>
        <p:spPr bwMode="auto">
          <a:xfrm>
            <a:off x="7239000" y="1614488"/>
            <a:ext cx="1676400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8763000" y="1447800"/>
            <a:ext cx="381000" cy="1447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85786" y="285728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14282" y="1643050"/>
            <a:ext cx="57864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В чем состоит суть образовательной услуги?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929117_22204583"/>
          <p:cNvPicPr>
            <a:picLocks noChangeAspect="1" noChangeArrowheads="1"/>
          </p:cNvPicPr>
          <p:nvPr/>
        </p:nvPicPr>
        <p:blipFill>
          <a:blip r:embed="rId2" cstate="print"/>
          <a:srcRect l="41510"/>
          <a:stretch>
            <a:fillRect/>
          </a:stretch>
        </p:blipFill>
        <p:spPr bwMode="auto">
          <a:xfrm>
            <a:off x="0" y="0"/>
            <a:ext cx="1050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Wish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00675"/>
            <a:ext cx="10541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Rectangle 6"/>
          <p:cNvSpPr>
            <a:spLocks noChangeArrowheads="1"/>
          </p:cNvSpPr>
          <p:nvPr/>
        </p:nvSpPr>
        <p:spPr bwMode="auto">
          <a:xfrm rot="5400000">
            <a:off x="5676900" y="3390900"/>
            <a:ext cx="6858000" cy="762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71604" y="714356"/>
            <a:ext cx="671517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Суть образовательной услуги </a:t>
            </a:r>
            <a:r>
              <a:rPr lang="ru-RU" sz="2800" dirty="0" smtClean="0"/>
              <a:t>– предоставление шанса на определенной будущее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>
                <a:solidFill>
                  <a:schemeClr val="bg2"/>
                </a:solidFill>
              </a:rPr>
              <a:t>Какое будущее вы продаете?</a:t>
            </a:r>
          </a:p>
          <a:p>
            <a:endParaRPr lang="ru-RU" sz="2800" dirty="0" smtClean="0">
              <a:solidFill>
                <a:schemeClr val="bg2"/>
              </a:solidFill>
            </a:endParaRPr>
          </a:p>
          <a:p>
            <a:r>
              <a:rPr lang="ru-RU" sz="2800" dirty="0" smtClean="0">
                <a:solidFill>
                  <a:schemeClr val="bg2"/>
                </a:solidFill>
              </a:rPr>
              <a:t>Ребенку</a:t>
            </a:r>
          </a:p>
          <a:p>
            <a:r>
              <a:rPr lang="ru-RU" sz="2800" dirty="0" smtClean="0">
                <a:solidFill>
                  <a:schemeClr val="bg2"/>
                </a:solidFill>
              </a:rPr>
              <a:t>Семье</a:t>
            </a:r>
          </a:p>
          <a:p>
            <a:r>
              <a:rPr lang="ru-RU" sz="2800" dirty="0" smtClean="0">
                <a:solidFill>
                  <a:schemeClr val="bg2"/>
                </a:solidFill>
              </a:rPr>
              <a:t>Государству</a:t>
            </a:r>
          </a:p>
          <a:p>
            <a:r>
              <a:rPr lang="ru-RU" sz="2800" dirty="0" smtClean="0">
                <a:solidFill>
                  <a:schemeClr val="bg2"/>
                </a:solidFill>
              </a:rPr>
              <a:t>Обществу</a:t>
            </a:r>
          </a:p>
          <a:p>
            <a:r>
              <a:rPr lang="ru-RU" sz="2800" dirty="0" smtClean="0">
                <a:solidFill>
                  <a:schemeClr val="bg2"/>
                </a:solidFill>
              </a:rPr>
              <a:t>??? </a:t>
            </a:r>
          </a:p>
          <a:p>
            <a:pPr>
              <a:buFont typeface="Arial" pitchFamily="34" charset="0"/>
              <a:buChar char="•"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d20 Dice"/>
          <p:cNvPicPr>
            <a:picLocks noChangeAspect="1" noChangeArrowheads="1"/>
          </p:cNvPicPr>
          <p:nvPr/>
        </p:nvPicPr>
        <p:blipFill>
          <a:blip r:embed="rId2" cstate="print"/>
          <a:srcRect l="46281" t="30325"/>
          <a:stretch>
            <a:fillRect/>
          </a:stretch>
        </p:blipFill>
        <p:spPr bwMode="auto">
          <a:xfrm>
            <a:off x="662940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7" name="Picture 3" descr="d20 Dice"/>
          <p:cNvPicPr>
            <a:picLocks noChangeAspect="1" noChangeArrowheads="1"/>
          </p:cNvPicPr>
          <p:nvPr/>
        </p:nvPicPr>
        <p:blipFill>
          <a:blip r:embed="rId2" cstate="print"/>
          <a:srcRect l="46281" t="30325"/>
          <a:stretch>
            <a:fillRect/>
          </a:stretch>
        </p:blipFill>
        <p:spPr bwMode="auto">
          <a:xfrm>
            <a:off x="813435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8" name="Picture 4" descr="d20 Dice"/>
          <p:cNvPicPr>
            <a:picLocks noChangeAspect="1" noChangeArrowheads="1"/>
          </p:cNvPicPr>
          <p:nvPr/>
        </p:nvPicPr>
        <p:blipFill>
          <a:blip r:embed="rId2" cstate="print"/>
          <a:srcRect l="46281" t="30325"/>
          <a:stretch>
            <a:fillRect/>
          </a:stretch>
        </p:blipFill>
        <p:spPr bwMode="auto">
          <a:xfrm>
            <a:off x="714375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9" name="Picture 5" descr="d20 Dice"/>
          <p:cNvPicPr>
            <a:picLocks noChangeAspect="1" noChangeArrowheads="1"/>
          </p:cNvPicPr>
          <p:nvPr/>
        </p:nvPicPr>
        <p:blipFill>
          <a:blip r:embed="rId2" cstate="print"/>
          <a:srcRect l="46281" t="30325"/>
          <a:stretch>
            <a:fillRect/>
          </a:stretch>
        </p:blipFill>
        <p:spPr bwMode="auto">
          <a:xfrm>
            <a:off x="762000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0" name="Picture 6" descr="d20 Dice"/>
          <p:cNvPicPr>
            <a:picLocks noChangeAspect="1" noChangeArrowheads="1"/>
          </p:cNvPicPr>
          <p:nvPr/>
        </p:nvPicPr>
        <p:blipFill>
          <a:blip r:embed="rId2" cstate="print"/>
          <a:srcRect l="46281" t="30325"/>
          <a:stretch>
            <a:fillRect/>
          </a:stretch>
        </p:blipFill>
        <p:spPr bwMode="auto">
          <a:xfrm>
            <a:off x="859155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000100" y="1500174"/>
            <a:ext cx="70009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4D4D4D"/>
                </a:solidFill>
              </a:rPr>
              <a:t>И обратный вопрос:</a:t>
            </a:r>
          </a:p>
          <a:p>
            <a:endParaRPr lang="ru-RU" sz="3200" dirty="0" smtClean="0"/>
          </a:p>
          <a:p>
            <a:r>
              <a:rPr lang="ru-RU" sz="3200" dirty="0" smtClean="0">
                <a:solidFill>
                  <a:srgbClr val="C00000"/>
                </a:solidFill>
              </a:rPr>
              <a:t>Какое будущее вы заказываете?</a:t>
            </a:r>
          </a:p>
          <a:p>
            <a:endParaRPr lang="ru-RU" sz="3200" dirty="0" smtClean="0"/>
          </a:p>
          <a:p>
            <a:r>
              <a:rPr lang="ru-RU" sz="2800" dirty="0" smtClean="0"/>
              <a:t>Для своего ребенка?</a:t>
            </a:r>
          </a:p>
          <a:p>
            <a:r>
              <a:rPr lang="ru-RU" sz="2800" dirty="0" smtClean="0"/>
              <a:t>Для своего региона?</a:t>
            </a:r>
          </a:p>
          <a:p>
            <a:endParaRPr lang="ru-RU" sz="2800" dirty="0" smtClean="0"/>
          </a:p>
          <a:p>
            <a:r>
              <a:rPr lang="ru-RU" sz="2800" dirty="0" smtClean="0"/>
              <a:t>???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929117_22204583"/>
          <p:cNvPicPr>
            <a:picLocks noChangeAspect="1" noChangeArrowheads="1"/>
          </p:cNvPicPr>
          <p:nvPr/>
        </p:nvPicPr>
        <p:blipFill>
          <a:blip r:embed="rId2" cstate="print"/>
          <a:srcRect l="41510"/>
          <a:stretch>
            <a:fillRect/>
          </a:stretch>
        </p:blipFill>
        <p:spPr bwMode="auto">
          <a:xfrm>
            <a:off x="0" y="0"/>
            <a:ext cx="1050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Wish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00675"/>
            <a:ext cx="10541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Rectangle 6"/>
          <p:cNvSpPr>
            <a:spLocks noChangeArrowheads="1"/>
          </p:cNvSpPr>
          <p:nvPr/>
        </p:nvSpPr>
        <p:spPr bwMode="auto">
          <a:xfrm rot="5400000">
            <a:off x="5676900" y="3390900"/>
            <a:ext cx="6858000" cy="762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71604" y="714356"/>
            <a:ext cx="67151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Суть образовательной услуги </a:t>
            </a:r>
          </a:p>
          <a:p>
            <a:r>
              <a:rPr lang="ru-RU" sz="2800" dirty="0" smtClean="0"/>
              <a:t>– шанс на определенное настоящее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>
                <a:solidFill>
                  <a:schemeClr val="bg2"/>
                </a:solidFill>
              </a:rPr>
              <a:t>Какое настоящее вы </a:t>
            </a:r>
            <a:r>
              <a:rPr lang="ru-RU" sz="2800" dirty="0" smtClean="0">
                <a:solidFill>
                  <a:schemeClr val="bg2"/>
                </a:solidFill>
              </a:rPr>
              <a:t>предлагаете</a:t>
            </a:r>
            <a:r>
              <a:rPr lang="ru-RU" sz="2800" dirty="0" smtClean="0">
                <a:solidFill>
                  <a:schemeClr val="bg2"/>
                </a:solidFill>
              </a:rPr>
              <a:t>?</a:t>
            </a:r>
            <a:endParaRPr lang="ru-RU" sz="2800" dirty="0" smtClean="0">
              <a:solidFill>
                <a:schemeClr val="bg2"/>
              </a:solidFill>
            </a:endParaRPr>
          </a:p>
          <a:p>
            <a:endParaRPr lang="ru-RU" sz="2800" dirty="0" smtClean="0">
              <a:solidFill>
                <a:schemeClr val="bg2"/>
              </a:solidFill>
            </a:endParaRPr>
          </a:p>
          <a:p>
            <a:endParaRPr lang="ru-RU" sz="2800" dirty="0" smtClean="0">
              <a:solidFill>
                <a:schemeClr val="bg2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reeform 2"/>
          <p:cNvSpPr>
            <a:spLocks/>
          </p:cNvSpPr>
          <p:nvPr/>
        </p:nvSpPr>
        <p:spPr bwMode="auto">
          <a:xfrm rot="815665">
            <a:off x="-533400" y="762000"/>
            <a:ext cx="9215438" cy="3722688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2880" y="1728"/>
              </a:cxn>
              <a:cxn ang="0">
                <a:pos x="5760" y="0"/>
              </a:cxn>
            </a:cxnLst>
            <a:rect l="0" t="0" r="r" b="b"/>
            <a:pathLst>
              <a:path w="5760" h="1760">
                <a:moveTo>
                  <a:pt x="0" y="192"/>
                </a:moveTo>
                <a:cubicBezTo>
                  <a:pt x="960" y="976"/>
                  <a:pt x="1920" y="1760"/>
                  <a:pt x="2880" y="1728"/>
                </a:cubicBezTo>
                <a:cubicBezTo>
                  <a:pt x="3840" y="1696"/>
                  <a:pt x="5280" y="288"/>
                  <a:pt x="5760" y="0"/>
                </a:cubicBezTo>
              </a:path>
            </a:pathLst>
          </a:cu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43" name="Freeform 3"/>
          <p:cNvSpPr>
            <a:spLocks/>
          </p:cNvSpPr>
          <p:nvPr/>
        </p:nvSpPr>
        <p:spPr bwMode="auto">
          <a:xfrm rot="815665">
            <a:off x="-444500" y="627063"/>
            <a:ext cx="9215438" cy="3722687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2880" y="1728"/>
              </a:cxn>
              <a:cxn ang="0">
                <a:pos x="5760" y="0"/>
              </a:cxn>
            </a:cxnLst>
            <a:rect l="0" t="0" r="r" b="b"/>
            <a:pathLst>
              <a:path w="5760" h="1760">
                <a:moveTo>
                  <a:pt x="0" y="192"/>
                </a:moveTo>
                <a:cubicBezTo>
                  <a:pt x="960" y="976"/>
                  <a:pt x="1920" y="1760"/>
                  <a:pt x="2880" y="1728"/>
                </a:cubicBezTo>
                <a:cubicBezTo>
                  <a:pt x="3840" y="1696"/>
                  <a:pt x="5280" y="288"/>
                  <a:pt x="5760" y="0"/>
                </a:cubicBezTo>
              </a:path>
            </a:pathLst>
          </a:cu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61444" name="Picture 4" descr="Wishi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588125" y="2895600"/>
            <a:ext cx="2479675" cy="3429000"/>
          </a:xfrm>
          <a:noFill/>
          <a:ln/>
        </p:spPr>
      </p:pic>
      <p:pic>
        <p:nvPicPr>
          <p:cNvPr id="61445" name="Picture 5" descr="d20 Dic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 l="46281" t="30325"/>
          <a:stretch>
            <a:fillRect/>
          </a:stretch>
        </p:blipFill>
        <p:spPr>
          <a:xfrm>
            <a:off x="6629400" y="6359525"/>
            <a:ext cx="552450" cy="422275"/>
          </a:xfrm>
          <a:noFill/>
          <a:ln/>
        </p:spPr>
      </p:pic>
      <p:pic>
        <p:nvPicPr>
          <p:cNvPr id="61446" name="Picture 6" descr="d20 Dic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 l="46281" t="30325"/>
          <a:stretch>
            <a:fillRect/>
          </a:stretch>
        </p:blipFill>
        <p:spPr>
          <a:xfrm>
            <a:off x="8134350" y="6359525"/>
            <a:ext cx="552450" cy="422275"/>
          </a:xfrm>
          <a:noFill/>
          <a:ln/>
        </p:spPr>
      </p:pic>
      <p:pic>
        <p:nvPicPr>
          <p:cNvPr id="61447" name="Picture 7" descr="d20 Dic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 l="46281" t="30325"/>
          <a:stretch>
            <a:fillRect/>
          </a:stretch>
        </p:blipFill>
        <p:spPr>
          <a:xfrm>
            <a:off x="7143750" y="6359525"/>
            <a:ext cx="552450" cy="422275"/>
          </a:xfrm>
          <a:noFill/>
          <a:ln/>
        </p:spPr>
      </p:pic>
      <p:pic>
        <p:nvPicPr>
          <p:cNvPr id="61448" name="Picture 8" descr="d20 Dice"/>
          <p:cNvPicPr>
            <a:picLocks noChangeAspect="1" noChangeArrowheads="1"/>
          </p:cNvPicPr>
          <p:nvPr/>
        </p:nvPicPr>
        <p:blipFill>
          <a:blip r:embed="rId3" cstate="print"/>
          <a:srcRect l="46281" t="30325"/>
          <a:stretch>
            <a:fillRect/>
          </a:stretch>
        </p:blipFill>
        <p:spPr bwMode="auto">
          <a:xfrm>
            <a:off x="762000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9" name="Picture 9" descr="d20 Dice"/>
          <p:cNvPicPr>
            <a:picLocks noChangeAspect="1" noChangeArrowheads="1"/>
          </p:cNvPicPr>
          <p:nvPr/>
        </p:nvPicPr>
        <p:blipFill>
          <a:blip r:embed="rId3" cstate="print"/>
          <a:srcRect l="46281" t="30325"/>
          <a:stretch>
            <a:fillRect/>
          </a:stretch>
        </p:blipFill>
        <p:spPr bwMode="auto">
          <a:xfrm>
            <a:off x="859155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0" name="Picture 10" descr="d20 Dice"/>
          <p:cNvPicPr>
            <a:picLocks noChangeAspect="1" noChangeArrowheads="1"/>
          </p:cNvPicPr>
          <p:nvPr/>
        </p:nvPicPr>
        <p:blipFill>
          <a:blip r:embed="rId3" cstate="print"/>
          <a:srcRect l="46281" t="30325"/>
          <a:stretch>
            <a:fillRect/>
          </a:stretch>
        </p:blipFill>
        <p:spPr bwMode="auto">
          <a:xfrm>
            <a:off x="7239000" y="1614488"/>
            <a:ext cx="1676400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8763000" y="1447800"/>
            <a:ext cx="381000" cy="1447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85786" y="285728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71472" y="785794"/>
            <a:ext cx="585791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«Возможность быть хорошим родителем»</a:t>
            </a:r>
          </a:p>
          <a:p>
            <a:endParaRPr lang="ru-RU" sz="2000" dirty="0" smtClean="0">
              <a:solidFill>
                <a:srgbClr val="4D4D4D"/>
              </a:solidFill>
            </a:endParaRPr>
          </a:p>
          <a:p>
            <a:r>
              <a:rPr lang="ru-RU" sz="2000" dirty="0" smtClean="0">
                <a:solidFill>
                  <a:srgbClr val="4D4D4D"/>
                </a:solidFill>
              </a:rPr>
              <a:t>Гордиться друг другом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«Пройти эту школу заново»:</a:t>
            </a:r>
          </a:p>
          <a:p>
            <a:endParaRPr lang="ru-RU" sz="2000" dirty="0" smtClean="0"/>
          </a:p>
          <a:p>
            <a:r>
              <a:rPr lang="ru-RU" sz="2000" dirty="0" smtClean="0"/>
              <a:t>Влиться в образовательную действительность вместе с ребенком, стать учащимся рядом с ним, вместе с ним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детско-взрослого развивающегося сообщества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reeform 2"/>
          <p:cNvSpPr>
            <a:spLocks/>
          </p:cNvSpPr>
          <p:nvPr/>
        </p:nvSpPr>
        <p:spPr bwMode="auto">
          <a:xfrm rot="815665">
            <a:off x="-533400" y="762000"/>
            <a:ext cx="9215438" cy="3722688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2880" y="1728"/>
              </a:cxn>
              <a:cxn ang="0">
                <a:pos x="5760" y="0"/>
              </a:cxn>
            </a:cxnLst>
            <a:rect l="0" t="0" r="r" b="b"/>
            <a:pathLst>
              <a:path w="5760" h="1760">
                <a:moveTo>
                  <a:pt x="0" y="192"/>
                </a:moveTo>
                <a:cubicBezTo>
                  <a:pt x="960" y="976"/>
                  <a:pt x="1920" y="1760"/>
                  <a:pt x="2880" y="1728"/>
                </a:cubicBezTo>
                <a:cubicBezTo>
                  <a:pt x="3840" y="1696"/>
                  <a:pt x="5280" y="288"/>
                  <a:pt x="5760" y="0"/>
                </a:cubicBezTo>
              </a:path>
            </a:pathLst>
          </a:cu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43" name="Freeform 3"/>
          <p:cNvSpPr>
            <a:spLocks/>
          </p:cNvSpPr>
          <p:nvPr/>
        </p:nvSpPr>
        <p:spPr bwMode="auto">
          <a:xfrm rot="815665">
            <a:off x="-444500" y="627063"/>
            <a:ext cx="9215438" cy="3722687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2880" y="1728"/>
              </a:cxn>
              <a:cxn ang="0">
                <a:pos x="5760" y="0"/>
              </a:cxn>
            </a:cxnLst>
            <a:rect l="0" t="0" r="r" b="b"/>
            <a:pathLst>
              <a:path w="5760" h="1760">
                <a:moveTo>
                  <a:pt x="0" y="192"/>
                </a:moveTo>
                <a:cubicBezTo>
                  <a:pt x="960" y="976"/>
                  <a:pt x="1920" y="1760"/>
                  <a:pt x="2880" y="1728"/>
                </a:cubicBezTo>
                <a:cubicBezTo>
                  <a:pt x="3840" y="1696"/>
                  <a:pt x="5280" y="288"/>
                  <a:pt x="5760" y="0"/>
                </a:cubicBezTo>
              </a:path>
            </a:pathLst>
          </a:cu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61444" name="Picture 4" descr="Wishi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588125" y="2895600"/>
            <a:ext cx="2479675" cy="3429000"/>
          </a:xfrm>
          <a:noFill/>
          <a:ln/>
        </p:spPr>
      </p:pic>
      <p:pic>
        <p:nvPicPr>
          <p:cNvPr id="61445" name="Picture 5" descr="d20 Dic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 l="46281" t="30325"/>
          <a:stretch>
            <a:fillRect/>
          </a:stretch>
        </p:blipFill>
        <p:spPr>
          <a:xfrm>
            <a:off x="6629400" y="6359525"/>
            <a:ext cx="552450" cy="422275"/>
          </a:xfrm>
          <a:noFill/>
          <a:ln/>
        </p:spPr>
      </p:pic>
      <p:pic>
        <p:nvPicPr>
          <p:cNvPr id="61446" name="Picture 6" descr="d20 Dic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 l="46281" t="30325"/>
          <a:stretch>
            <a:fillRect/>
          </a:stretch>
        </p:blipFill>
        <p:spPr>
          <a:xfrm>
            <a:off x="8134350" y="6359525"/>
            <a:ext cx="552450" cy="422275"/>
          </a:xfrm>
          <a:noFill/>
          <a:ln/>
        </p:spPr>
      </p:pic>
      <p:pic>
        <p:nvPicPr>
          <p:cNvPr id="61447" name="Picture 7" descr="d20 Dic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 l="46281" t="30325"/>
          <a:stretch>
            <a:fillRect/>
          </a:stretch>
        </p:blipFill>
        <p:spPr>
          <a:xfrm>
            <a:off x="7143750" y="6359525"/>
            <a:ext cx="552450" cy="422275"/>
          </a:xfrm>
          <a:noFill/>
          <a:ln/>
        </p:spPr>
      </p:pic>
      <p:pic>
        <p:nvPicPr>
          <p:cNvPr id="61448" name="Picture 8" descr="d20 Dice"/>
          <p:cNvPicPr>
            <a:picLocks noChangeAspect="1" noChangeArrowheads="1"/>
          </p:cNvPicPr>
          <p:nvPr/>
        </p:nvPicPr>
        <p:blipFill>
          <a:blip r:embed="rId3" cstate="print"/>
          <a:srcRect l="46281" t="30325"/>
          <a:stretch>
            <a:fillRect/>
          </a:stretch>
        </p:blipFill>
        <p:spPr bwMode="auto">
          <a:xfrm>
            <a:off x="762000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9" name="Picture 9" descr="d20 Dice"/>
          <p:cNvPicPr>
            <a:picLocks noChangeAspect="1" noChangeArrowheads="1"/>
          </p:cNvPicPr>
          <p:nvPr/>
        </p:nvPicPr>
        <p:blipFill>
          <a:blip r:embed="rId3" cstate="print"/>
          <a:srcRect l="46281" t="30325"/>
          <a:stretch>
            <a:fillRect/>
          </a:stretch>
        </p:blipFill>
        <p:spPr bwMode="auto">
          <a:xfrm>
            <a:off x="859155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0" name="Picture 10" descr="d20 Dice"/>
          <p:cNvPicPr>
            <a:picLocks noChangeAspect="1" noChangeArrowheads="1"/>
          </p:cNvPicPr>
          <p:nvPr/>
        </p:nvPicPr>
        <p:blipFill>
          <a:blip r:embed="rId3" cstate="print"/>
          <a:srcRect l="46281" t="30325"/>
          <a:stretch>
            <a:fillRect/>
          </a:stretch>
        </p:blipFill>
        <p:spPr bwMode="auto">
          <a:xfrm>
            <a:off x="7239000" y="1614488"/>
            <a:ext cx="1676400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8763000" y="1447800"/>
            <a:ext cx="381000" cy="1447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85786" y="285728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71472" y="785794"/>
            <a:ext cx="76438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Личностный заказ…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Что останется, </a:t>
            </a:r>
          </a:p>
          <a:p>
            <a:r>
              <a:rPr lang="ru-RU" sz="2800" dirty="0" smtClean="0"/>
              <a:t>когда все закончится?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reeform 2"/>
          <p:cNvSpPr>
            <a:spLocks/>
          </p:cNvSpPr>
          <p:nvPr/>
        </p:nvSpPr>
        <p:spPr bwMode="auto">
          <a:xfrm rot="815665">
            <a:off x="-533400" y="762000"/>
            <a:ext cx="9215438" cy="3722688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2880" y="1728"/>
              </a:cxn>
              <a:cxn ang="0">
                <a:pos x="5760" y="0"/>
              </a:cxn>
            </a:cxnLst>
            <a:rect l="0" t="0" r="r" b="b"/>
            <a:pathLst>
              <a:path w="5760" h="1760">
                <a:moveTo>
                  <a:pt x="0" y="192"/>
                </a:moveTo>
                <a:cubicBezTo>
                  <a:pt x="960" y="976"/>
                  <a:pt x="1920" y="1760"/>
                  <a:pt x="2880" y="1728"/>
                </a:cubicBezTo>
                <a:cubicBezTo>
                  <a:pt x="3840" y="1696"/>
                  <a:pt x="5280" y="288"/>
                  <a:pt x="5760" y="0"/>
                </a:cubicBezTo>
              </a:path>
            </a:pathLst>
          </a:cu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43" name="Freeform 3"/>
          <p:cNvSpPr>
            <a:spLocks/>
          </p:cNvSpPr>
          <p:nvPr/>
        </p:nvSpPr>
        <p:spPr bwMode="auto">
          <a:xfrm rot="815665">
            <a:off x="-444500" y="627063"/>
            <a:ext cx="9215438" cy="3722687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2880" y="1728"/>
              </a:cxn>
              <a:cxn ang="0">
                <a:pos x="5760" y="0"/>
              </a:cxn>
            </a:cxnLst>
            <a:rect l="0" t="0" r="r" b="b"/>
            <a:pathLst>
              <a:path w="5760" h="1760">
                <a:moveTo>
                  <a:pt x="0" y="192"/>
                </a:moveTo>
                <a:cubicBezTo>
                  <a:pt x="960" y="976"/>
                  <a:pt x="1920" y="1760"/>
                  <a:pt x="2880" y="1728"/>
                </a:cubicBezTo>
                <a:cubicBezTo>
                  <a:pt x="3840" y="1696"/>
                  <a:pt x="5280" y="288"/>
                  <a:pt x="5760" y="0"/>
                </a:cubicBezTo>
              </a:path>
            </a:pathLst>
          </a:custGeom>
          <a:noFill/>
          <a:ln w="12700" cap="rnd">
            <a:solidFill>
              <a:schemeClr val="bg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61444" name="Picture 4" descr="Wishi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588125" y="2895600"/>
            <a:ext cx="2479675" cy="3429000"/>
          </a:xfrm>
          <a:noFill/>
          <a:ln/>
        </p:spPr>
      </p:pic>
      <p:pic>
        <p:nvPicPr>
          <p:cNvPr id="61445" name="Picture 5" descr="d20 Dic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 l="46281" t="30325"/>
          <a:stretch>
            <a:fillRect/>
          </a:stretch>
        </p:blipFill>
        <p:spPr>
          <a:xfrm>
            <a:off x="6629400" y="6359525"/>
            <a:ext cx="552450" cy="422275"/>
          </a:xfrm>
          <a:noFill/>
          <a:ln/>
        </p:spPr>
      </p:pic>
      <p:pic>
        <p:nvPicPr>
          <p:cNvPr id="61446" name="Picture 6" descr="d20 Dic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 l="46281" t="30325"/>
          <a:stretch>
            <a:fillRect/>
          </a:stretch>
        </p:blipFill>
        <p:spPr>
          <a:xfrm>
            <a:off x="8134350" y="6359525"/>
            <a:ext cx="552450" cy="422275"/>
          </a:xfrm>
          <a:noFill/>
          <a:ln/>
        </p:spPr>
      </p:pic>
      <p:pic>
        <p:nvPicPr>
          <p:cNvPr id="61447" name="Picture 7" descr="d20 Dic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 l="46281" t="30325"/>
          <a:stretch>
            <a:fillRect/>
          </a:stretch>
        </p:blipFill>
        <p:spPr>
          <a:xfrm>
            <a:off x="7143750" y="6359525"/>
            <a:ext cx="552450" cy="422275"/>
          </a:xfrm>
          <a:noFill/>
          <a:ln/>
        </p:spPr>
      </p:pic>
      <p:pic>
        <p:nvPicPr>
          <p:cNvPr id="61448" name="Picture 8" descr="d20 Dice"/>
          <p:cNvPicPr>
            <a:picLocks noChangeAspect="1" noChangeArrowheads="1"/>
          </p:cNvPicPr>
          <p:nvPr/>
        </p:nvPicPr>
        <p:blipFill>
          <a:blip r:embed="rId3" cstate="print"/>
          <a:srcRect l="46281" t="30325"/>
          <a:stretch>
            <a:fillRect/>
          </a:stretch>
        </p:blipFill>
        <p:spPr bwMode="auto">
          <a:xfrm>
            <a:off x="762000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9" name="Picture 9" descr="d20 Dice"/>
          <p:cNvPicPr>
            <a:picLocks noChangeAspect="1" noChangeArrowheads="1"/>
          </p:cNvPicPr>
          <p:nvPr/>
        </p:nvPicPr>
        <p:blipFill>
          <a:blip r:embed="rId3" cstate="print"/>
          <a:srcRect l="46281" t="30325"/>
          <a:stretch>
            <a:fillRect/>
          </a:stretch>
        </p:blipFill>
        <p:spPr bwMode="auto">
          <a:xfrm>
            <a:off x="859155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0" name="Picture 10" descr="d20 Dice"/>
          <p:cNvPicPr>
            <a:picLocks noChangeAspect="1" noChangeArrowheads="1"/>
          </p:cNvPicPr>
          <p:nvPr/>
        </p:nvPicPr>
        <p:blipFill>
          <a:blip r:embed="rId3" cstate="print"/>
          <a:srcRect l="46281" t="30325"/>
          <a:stretch>
            <a:fillRect/>
          </a:stretch>
        </p:blipFill>
        <p:spPr bwMode="auto">
          <a:xfrm>
            <a:off x="7239000" y="1614488"/>
            <a:ext cx="1676400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8763000" y="1447800"/>
            <a:ext cx="381000" cy="1447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85786" y="285728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42910" y="1000108"/>
            <a:ext cx="58579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Личностный заказ…</a:t>
            </a:r>
          </a:p>
          <a:p>
            <a:endParaRPr lang="ru-RU" sz="2800" dirty="0" smtClean="0"/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Индивидуальный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путь к индивидуальному (персональному, личному) результату и опыту.</a:t>
            </a:r>
          </a:p>
          <a:p>
            <a:endParaRPr lang="ru-RU" sz="3200" dirty="0" smtClean="0">
              <a:latin typeface="Calibri" pitchFamily="34" charset="0"/>
            </a:endParaRPr>
          </a:p>
          <a:p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Приобретение социального (символического) капитала для дальнейшего использования в поле обмена социальными статусами и перспективами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d20 Dice"/>
          <p:cNvPicPr>
            <a:picLocks noChangeAspect="1" noChangeArrowheads="1"/>
          </p:cNvPicPr>
          <p:nvPr/>
        </p:nvPicPr>
        <p:blipFill>
          <a:blip r:embed="rId2" cstate="print"/>
          <a:srcRect l="46281" t="30325"/>
          <a:stretch>
            <a:fillRect/>
          </a:stretch>
        </p:blipFill>
        <p:spPr bwMode="auto">
          <a:xfrm>
            <a:off x="662940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7" name="Picture 3" descr="d20 Dice"/>
          <p:cNvPicPr>
            <a:picLocks noChangeAspect="1" noChangeArrowheads="1"/>
          </p:cNvPicPr>
          <p:nvPr/>
        </p:nvPicPr>
        <p:blipFill>
          <a:blip r:embed="rId2" cstate="print"/>
          <a:srcRect l="46281" t="30325"/>
          <a:stretch>
            <a:fillRect/>
          </a:stretch>
        </p:blipFill>
        <p:spPr bwMode="auto">
          <a:xfrm>
            <a:off x="813435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8" name="Picture 4" descr="d20 Dice"/>
          <p:cNvPicPr>
            <a:picLocks noChangeAspect="1" noChangeArrowheads="1"/>
          </p:cNvPicPr>
          <p:nvPr/>
        </p:nvPicPr>
        <p:blipFill>
          <a:blip r:embed="rId2" cstate="print"/>
          <a:srcRect l="46281" t="30325"/>
          <a:stretch>
            <a:fillRect/>
          </a:stretch>
        </p:blipFill>
        <p:spPr bwMode="auto">
          <a:xfrm>
            <a:off x="714375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9" name="Picture 5" descr="d20 Dice"/>
          <p:cNvPicPr>
            <a:picLocks noChangeAspect="1" noChangeArrowheads="1"/>
          </p:cNvPicPr>
          <p:nvPr/>
        </p:nvPicPr>
        <p:blipFill>
          <a:blip r:embed="rId2" cstate="print"/>
          <a:srcRect l="46281" t="30325"/>
          <a:stretch>
            <a:fillRect/>
          </a:stretch>
        </p:blipFill>
        <p:spPr bwMode="auto">
          <a:xfrm>
            <a:off x="762000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70" name="Picture 6" descr="d20 Dice"/>
          <p:cNvPicPr>
            <a:picLocks noChangeAspect="1" noChangeArrowheads="1"/>
          </p:cNvPicPr>
          <p:nvPr/>
        </p:nvPicPr>
        <p:blipFill>
          <a:blip r:embed="rId2" cstate="print"/>
          <a:srcRect l="46281" t="30325"/>
          <a:stretch>
            <a:fillRect/>
          </a:stretch>
        </p:blipFill>
        <p:spPr bwMode="auto">
          <a:xfrm>
            <a:off x="8591550" y="6359525"/>
            <a:ext cx="55245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928662" y="714356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714356"/>
            <a:ext cx="75724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Результат и продукт согласования заказа – </a:t>
            </a:r>
          </a:p>
          <a:p>
            <a:r>
              <a:rPr lang="ru-RU" sz="2400" dirty="0" smtClean="0">
                <a:latin typeface="Calibri" pitchFamily="34" charset="0"/>
              </a:rPr>
              <a:t>Элементы, заложенные в </a:t>
            </a:r>
            <a:r>
              <a:rPr lang="ru-RU" sz="2400" dirty="0" smtClean="0">
                <a:latin typeface="Calibri" pitchFamily="34" charset="0"/>
              </a:rPr>
              <a:t>О</a:t>
            </a:r>
            <a:r>
              <a:rPr lang="ru-RU" sz="2400" dirty="0" smtClean="0">
                <a:latin typeface="Calibri" pitchFamily="34" charset="0"/>
              </a:rPr>
              <a:t>бразовательную программу , Программу развития, другие документы, регламентирующие деятельность субъектов образовательного процесса 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Calibri" pitchFamily="34" charset="0"/>
              </a:rPr>
              <a:t>по инициативе или вслед за интересами детей, родителей, сопричастной общественности.</a:t>
            </a:r>
          </a:p>
          <a:p>
            <a:endParaRPr lang="ru-RU" sz="2400" dirty="0" smtClean="0">
              <a:latin typeface="Calibri" pitchFamily="34" charset="0"/>
            </a:endParaRPr>
          </a:p>
          <a:p>
            <a:endParaRPr lang="ru-RU" sz="2400" dirty="0" smtClean="0">
              <a:latin typeface="Calibri" pitchFamily="34" charset="0"/>
            </a:endParaRPr>
          </a:p>
          <a:p>
            <a:r>
              <a:rPr lang="ru-RU" sz="2400" dirty="0" smtClean="0">
                <a:latin typeface="Calibri" pitchFamily="34" charset="0"/>
              </a:rPr>
              <a:t>?? </a:t>
            </a:r>
          </a:p>
          <a:p>
            <a:endParaRPr lang="ru-RU" sz="2400" dirty="0" smtClean="0"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На что в деятельности школы родители,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дети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и общественность могут реально влиять?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Что может стать объектом приложения родительской и детской инициативы?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ofgrey-powerpointpptbusinesstemplate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powerofgrey-powerpointpptbusinesstemplates</Template>
  <TotalTime>498</TotalTime>
  <Words>311</Words>
  <Application>Microsoft Office PowerPoint</Application>
  <PresentationFormat>Экран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powerofgrey-powerpointpptbusinesstemplates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опваыап</dc:creator>
  <cp:lastModifiedBy>Lenovo User</cp:lastModifiedBy>
  <cp:revision>24</cp:revision>
  <dcterms:created xsi:type="dcterms:W3CDTF">2009-11-17T16:32:35Z</dcterms:created>
  <dcterms:modified xsi:type="dcterms:W3CDTF">2012-05-30T00:56:03Z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TC300064191033</vt:lpwstr>
  </property>
</Properties>
</file>